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16"/>
  </p:handoutMasterIdLst>
  <p:sldIdLst>
    <p:sldId id="263" r:id="rId5"/>
    <p:sldId id="268" r:id="rId6"/>
    <p:sldId id="269" r:id="rId7"/>
    <p:sldId id="270" r:id="rId8"/>
    <p:sldId id="275" r:id="rId9"/>
    <p:sldId id="276" r:id="rId10"/>
    <p:sldId id="277" r:id="rId11"/>
    <p:sldId id="271" r:id="rId12"/>
    <p:sldId id="273" r:id="rId13"/>
    <p:sldId id="272" r:id="rId14"/>
    <p:sldId id="274" r:id="rId15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uringud\laitse_video\logs\hourly_counts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uringud\hourly_coun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uringud\hourly_count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uringud\hourly_count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nel\Documents\loo_graafikud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uringud\hourly_count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uringud\hourly_coun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uringud\hourly_coun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uringud\hourly_coun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uringud\hourly_coun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uringud\hourly_coun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uringud\hourly_coun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uringud\hourly_coun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uringud\hourly_coun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t-EE"/>
              <a:t>Nehatu - Loo - Lagedi I lõik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t-E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Liiklus!$L$30</c:f>
              <c:strCache>
                <c:ptCount val="1"/>
                <c:pt idx="0">
                  <c:v>SAPA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Liiklus!$J$31:$J$41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Liiklus!$L$31:$L$41</c:f>
              <c:numCache>
                <c:formatCode>General</c:formatCode>
                <c:ptCount val="11"/>
                <c:pt idx="0">
                  <c:v>3739</c:v>
                </c:pt>
                <c:pt idx="1">
                  <c:v>3883</c:v>
                </c:pt>
                <c:pt idx="2">
                  <c:v>4498</c:v>
                </c:pt>
                <c:pt idx="3">
                  <c:v>5236</c:v>
                </c:pt>
                <c:pt idx="4">
                  <c:v>5350</c:v>
                </c:pt>
                <c:pt idx="5">
                  <c:v>5971</c:v>
                </c:pt>
                <c:pt idx="6">
                  <c:v>5978</c:v>
                </c:pt>
                <c:pt idx="7">
                  <c:v>6632</c:v>
                </c:pt>
                <c:pt idx="8">
                  <c:v>6550</c:v>
                </c:pt>
                <c:pt idx="9">
                  <c:v>6461</c:v>
                </c:pt>
                <c:pt idx="10">
                  <c:v>5885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B9-4753-8AA3-639EEC40EB60}"/>
            </c:ext>
          </c:extLst>
        </c:ser>
        <c:ser>
          <c:idx val="1"/>
          <c:order val="1"/>
          <c:tx>
            <c:strRef>
              <c:f>Liiklus!$M$30</c:f>
              <c:strCache>
                <c:ptCount val="1"/>
                <c:pt idx="0">
                  <c:v>VAAB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Liiklus!$J$31:$J$41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Liiklus!$M$31:$M$41</c:f>
              <c:numCache>
                <c:formatCode>General</c:formatCode>
                <c:ptCount val="11"/>
                <c:pt idx="0">
                  <c:v>118</c:v>
                </c:pt>
                <c:pt idx="1">
                  <c:v>123</c:v>
                </c:pt>
                <c:pt idx="2">
                  <c:v>142</c:v>
                </c:pt>
                <c:pt idx="3">
                  <c:v>223</c:v>
                </c:pt>
                <c:pt idx="4">
                  <c:v>169</c:v>
                </c:pt>
                <c:pt idx="5">
                  <c:v>172</c:v>
                </c:pt>
                <c:pt idx="6">
                  <c:v>173</c:v>
                </c:pt>
                <c:pt idx="7">
                  <c:v>172</c:v>
                </c:pt>
                <c:pt idx="8">
                  <c:v>169</c:v>
                </c:pt>
                <c:pt idx="9">
                  <c:v>167</c:v>
                </c:pt>
                <c:pt idx="10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B9-4753-8AA3-639EEC40EB60}"/>
            </c:ext>
          </c:extLst>
        </c:ser>
        <c:ser>
          <c:idx val="2"/>
          <c:order val="2"/>
          <c:tx>
            <c:strRef>
              <c:f>Liiklus!$N$30</c:f>
              <c:strCache>
                <c:ptCount val="1"/>
                <c:pt idx="0">
                  <c:v>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Liiklus!$J$31:$J$41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Liiklus!$N$31:$N$41</c:f>
              <c:numCache>
                <c:formatCode>General</c:formatCode>
                <c:ptCount val="11"/>
                <c:pt idx="0">
                  <c:v>79</c:v>
                </c:pt>
                <c:pt idx="1">
                  <c:v>82</c:v>
                </c:pt>
                <c:pt idx="2">
                  <c:v>95</c:v>
                </c:pt>
                <c:pt idx="3">
                  <c:v>111</c:v>
                </c:pt>
                <c:pt idx="4">
                  <c:v>113</c:v>
                </c:pt>
                <c:pt idx="5">
                  <c:v>147</c:v>
                </c:pt>
                <c:pt idx="6">
                  <c:v>148</c:v>
                </c:pt>
                <c:pt idx="7">
                  <c:v>140</c:v>
                </c:pt>
                <c:pt idx="8">
                  <c:v>118</c:v>
                </c:pt>
                <c:pt idx="9">
                  <c:v>116</c:v>
                </c:pt>
                <c:pt idx="10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B9-4753-8AA3-639EEC40E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9958255"/>
        <c:axId val="1096990095"/>
      </c:barChart>
      <c:catAx>
        <c:axId val="9499582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096990095"/>
        <c:crosses val="autoZero"/>
        <c:auto val="1"/>
        <c:lblAlgn val="ctr"/>
        <c:lblOffset val="100"/>
        <c:noMultiLvlLbl val="0"/>
      </c:catAx>
      <c:valAx>
        <c:axId val="1096990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/>
                  <a:t>AKÖL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94995825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64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[hourly_counts.xlsx]Sheet14 (3)!PivotTable5</c:name>
    <c:fmtId val="22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'Sheet14 (3)'!$B$4:$B$5</c:f>
              <c:strCache>
                <c:ptCount val="1"/>
                <c:pt idx="0">
                  <c:v>2021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'Sheet14 (3)'!$A$6:$A$181</c:f>
              <c:multiLvlStrCache>
                <c:ptCount val="168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0</c:v>
                  </c:pt>
                  <c:pt idx="25">
                    <c:v>1</c:v>
                  </c:pt>
                  <c:pt idx="26">
                    <c:v>2</c:v>
                  </c:pt>
                  <c:pt idx="27">
                    <c:v>3</c:v>
                  </c:pt>
                  <c:pt idx="28">
                    <c:v>4</c:v>
                  </c:pt>
                  <c:pt idx="29">
                    <c:v>5</c:v>
                  </c:pt>
                  <c:pt idx="30">
                    <c:v>6</c:v>
                  </c:pt>
                  <c:pt idx="31">
                    <c:v>7</c:v>
                  </c:pt>
                  <c:pt idx="32">
                    <c:v>8</c:v>
                  </c:pt>
                  <c:pt idx="33">
                    <c:v>9</c:v>
                  </c:pt>
                  <c:pt idx="34">
                    <c:v>10</c:v>
                  </c:pt>
                  <c:pt idx="35">
                    <c:v>11</c:v>
                  </c:pt>
                  <c:pt idx="36">
                    <c:v>12</c:v>
                  </c:pt>
                  <c:pt idx="37">
                    <c:v>13</c:v>
                  </c:pt>
                  <c:pt idx="38">
                    <c:v>14</c:v>
                  </c:pt>
                  <c:pt idx="39">
                    <c:v>15</c:v>
                  </c:pt>
                  <c:pt idx="40">
                    <c:v>16</c:v>
                  </c:pt>
                  <c:pt idx="41">
                    <c:v>17</c:v>
                  </c:pt>
                  <c:pt idx="42">
                    <c:v>18</c:v>
                  </c:pt>
                  <c:pt idx="43">
                    <c:v>19</c:v>
                  </c:pt>
                  <c:pt idx="44">
                    <c:v>20</c:v>
                  </c:pt>
                  <c:pt idx="45">
                    <c:v>21</c:v>
                  </c:pt>
                  <c:pt idx="46">
                    <c:v>22</c:v>
                  </c:pt>
                  <c:pt idx="47">
                    <c:v>23</c:v>
                  </c:pt>
                  <c:pt idx="48">
                    <c:v>0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  <c:pt idx="57">
                    <c:v>9</c:v>
                  </c:pt>
                  <c:pt idx="58">
                    <c:v>10</c:v>
                  </c:pt>
                  <c:pt idx="59">
                    <c:v>11</c:v>
                  </c:pt>
                  <c:pt idx="60">
                    <c:v>12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19</c:v>
                  </c:pt>
                  <c:pt idx="68">
                    <c:v>20</c:v>
                  </c:pt>
                  <c:pt idx="69">
                    <c:v>21</c:v>
                  </c:pt>
                  <c:pt idx="70">
                    <c:v>22</c:v>
                  </c:pt>
                  <c:pt idx="71">
                    <c:v>23</c:v>
                  </c:pt>
                  <c:pt idx="72">
                    <c:v>0</c:v>
                  </c:pt>
                  <c:pt idx="73">
                    <c:v>1</c:v>
                  </c:pt>
                  <c:pt idx="74">
                    <c:v>2</c:v>
                  </c:pt>
                  <c:pt idx="75">
                    <c:v>3</c:v>
                  </c:pt>
                  <c:pt idx="76">
                    <c:v>4</c:v>
                  </c:pt>
                  <c:pt idx="77">
                    <c:v>5</c:v>
                  </c:pt>
                  <c:pt idx="78">
                    <c:v>6</c:v>
                  </c:pt>
                  <c:pt idx="79">
                    <c:v>7</c:v>
                  </c:pt>
                  <c:pt idx="80">
                    <c:v>8</c:v>
                  </c:pt>
                  <c:pt idx="81">
                    <c:v>9</c:v>
                  </c:pt>
                  <c:pt idx="82">
                    <c:v>10</c:v>
                  </c:pt>
                  <c:pt idx="83">
                    <c:v>11</c:v>
                  </c:pt>
                  <c:pt idx="84">
                    <c:v>12</c:v>
                  </c:pt>
                  <c:pt idx="85">
                    <c:v>13</c:v>
                  </c:pt>
                  <c:pt idx="86">
                    <c:v>14</c:v>
                  </c:pt>
                  <c:pt idx="87">
                    <c:v>15</c:v>
                  </c:pt>
                  <c:pt idx="88">
                    <c:v>16</c:v>
                  </c:pt>
                  <c:pt idx="89">
                    <c:v>17</c:v>
                  </c:pt>
                  <c:pt idx="90">
                    <c:v>18</c:v>
                  </c:pt>
                  <c:pt idx="91">
                    <c:v>19</c:v>
                  </c:pt>
                  <c:pt idx="92">
                    <c:v>20</c:v>
                  </c:pt>
                  <c:pt idx="93">
                    <c:v>21</c:v>
                  </c:pt>
                  <c:pt idx="94">
                    <c:v>22</c:v>
                  </c:pt>
                  <c:pt idx="95">
                    <c:v>23</c:v>
                  </c:pt>
                  <c:pt idx="96">
                    <c:v>0</c:v>
                  </c:pt>
                  <c:pt idx="97">
                    <c:v>1</c:v>
                  </c:pt>
                  <c:pt idx="98">
                    <c:v>2</c:v>
                  </c:pt>
                  <c:pt idx="99">
                    <c:v>3</c:v>
                  </c:pt>
                  <c:pt idx="100">
                    <c:v>4</c:v>
                  </c:pt>
                  <c:pt idx="101">
                    <c:v>5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8</c:v>
                  </c:pt>
                  <c:pt idx="105">
                    <c:v>9</c:v>
                  </c:pt>
                  <c:pt idx="106">
                    <c:v>10</c:v>
                  </c:pt>
                  <c:pt idx="107">
                    <c:v>11</c:v>
                  </c:pt>
                  <c:pt idx="108">
                    <c:v>12</c:v>
                  </c:pt>
                  <c:pt idx="109">
                    <c:v>13</c:v>
                  </c:pt>
                  <c:pt idx="110">
                    <c:v>14</c:v>
                  </c:pt>
                  <c:pt idx="111">
                    <c:v>15</c:v>
                  </c:pt>
                  <c:pt idx="112">
                    <c:v>16</c:v>
                  </c:pt>
                  <c:pt idx="113">
                    <c:v>17</c:v>
                  </c:pt>
                  <c:pt idx="114">
                    <c:v>18</c:v>
                  </c:pt>
                  <c:pt idx="115">
                    <c:v>19</c:v>
                  </c:pt>
                  <c:pt idx="116">
                    <c:v>20</c:v>
                  </c:pt>
                  <c:pt idx="117">
                    <c:v>21</c:v>
                  </c:pt>
                  <c:pt idx="118">
                    <c:v>22</c:v>
                  </c:pt>
                  <c:pt idx="119">
                    <c:v>23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0</c:v>
                  </c:pt>
                  <c:pt idx="145">
                    <c:v>1</c:v>
                  </c:pt>
                  <c:pt idx="146">
                    <c:v>2</c:v>
                  </c:pt>
                  <c:pt idx="147">
                    <c:v>3</c:v>
                  </c:pt>
                  <c:pt idx="148">
                    <c:v>4</c:v>
                  </c:pt>
                  <c:pt idx="149">
                    <c:v>5</c:v>
                  </c:pt>
                  <c:pt idx="150">
                    <c:v>6</c:v>
                  </c:pt>
                  <c:pt idx="151">
                    <c:v>7</c:v>
                  </c:pt>
                  <c:pt idx="152">
                    <c:v>8</c:v>
                  </c:pt>
                  <c:pt idx="153">
                    <c:v>9</c:v>
                  </c:pt>
                  <c:pt idx="154">
                    <c:v>10</c:v>
                  </c:pt>
                  <c:pt idx="155">
                    <c:v>11</c:v>
                  </c:pt>
                  <c:pt idx="156">
                    <c:v>12</c:v>
                  </c:pt>
                  <c:pt idx="157">
                    <c:v>13</c:v>
                  </c:pt>
                  <c:pt idx="158">
                    <c:v>14</c:v>
                  </c:pt>
                  <c:pt idx="159">
                    <c:v>15</c:v>
                  </c:pt>
                  <c:pt idx="160">
                    <c:v>16</c:v>
                  </c:pt>
                  <c:pt idx="161">
                    <c:v>17</c:v>
                  </c:pt>
                  <c:pt idx="162">
                    <c:v>18</c:v>
                  </c:pt>
                  <c:pt idx="163">
                    <c:v>19</c:v>
                  </c:pt>
                  <c:pt idx="164">
                    <c:v>20</c:v>
                  </c:pt>
                  <c:pt idx="165">
                    <c:v>21</c:v>
                  </c:pt>
                  <c:pt idx="166">
                    <c:v>22</c:v>
                  </c:pt>
                  <c:pt idx="167">
                    <c:v>23</c:v>
                  </c:pt>
                </c:lvl>
                <c:lvl>
                  <c:pt idx="0">
                    <c:v>E</c:v>
                  </c:pt>
                  <c:pt idx="24">
                    <c:v>T</c:v>
                  </c:pt>
                  <c:pt idx="48">
                    <c:v>K</c:v>
                  </c:pt>
                  <c:pt idx="72">
                    <c:v>N</c:v>
                  </c:pt>
                  <c:pt idx="96">
                    <c:v>R</c:v>
                  </c:pt>
                  <c:pt idx="120">
                    <c:v>L</c:v>
                  </c:pt>
                  <c:pt idx="144">
                    <c:v>P</c:v>
                  </c:pt>
                </c:lvl>
              </c:multiLvlStrCache>
            </c:multiLvlStrRef>
          </c:cat>
          <c:val>
            <c:numRef>
              <c:f>'Sheet14 (3)'!$B$6:$B$181</c:f>
              <c:numCache>
                <c:formatCode>General</c:formatCode>
                <c:ptCount val="168"/>
                <c:pt idx="0">
                  <c:v>14</c:v>
                </c:pt>
                <c:pt idx="1">
                  <c:v>3</c:v>
                </c:pt>
                <c:pt idx="2">
                  <c:v>5</c:v>
                </c:pt>
                <c:pt idx="3">
                  <c:v>5</c:v>
                </c:pt>
                <c:pt idx="4">
                  <c:v>22</c:v>
                </c:pt>
                <c:pt idx="5">
                  <c:v>57</c:v>
                </c:pt>
                <c:pt idx="6">
                  <c:v>256</c:v>
                </c:pt>
                <c:pt idx="7">
                  <c:v>550</c:v>
                </c:pt>
                <c:pt idx="8">
                  <c:v>560</c:v>
                </c:pt>
                <c:pt idx="9">
                  <c:v>425</c:v>
                </c:pt>
                <c:pt idx="10">
                  <c:v>392</c:v>
                </c:pt>
                <c:pt idx="11">
                  <c:v>414</c:v>
                </c:pt>
                <c:pt idx="12">
                  <c:v>454</c:v>
                </c:pt>
                <c:pt idx="13">
                  <c:v>427</c:v>
                </c:pt>
                <c:pt idx="14">
                  <c:v>441</c:v>
                </c:pt>
                <c:pt idx="15">
                  <c:v>520</c:v>
                </c:pt>
                <c:pt idx="16">
                  <c:v>665</c:v>
                </c:pt>
                <c:pt idx="17">
                  <c:v>646</c:v>
                </c:pt>
                <c:pt idx="18">
                  <c:v>455</c:v>
                </c:pt>
                <c:pt idx="19">
                  <c:v>292</c:v>
                </c:pt>
                <c:pt idx="20">
                  <c:v>211</c:v>
                </c:pt>
                <c:pt idx="21">
                  <c:v>127</c:v>
                </c:pt>
                <c:pt idx="22">
                  <c:v>68</c:v>
                </c:pt>
                <c:pt idx="23">
                  <c:v>27</c:v>
                </c:pt>
                <c:pt idx="24">
                  <c:v>31</c:v>
                </c:pt>
                <c:pt idx="25">
                  <c:v>6</c:v>
                </c:pt>
                <c:pt idx="26">
                  <c:v>13</c:v>
                </c:pt>
                <c:pt idx="27">
                  <c:v>6</c:v>
                </c:pt>
                <c:pt idx="28">
                  <c:v>18</c:v>
                </c:pt>
                <c:pt idx="29">
                  <c:v>54</c:v>
                </c:pt>
                <c:pt idx="30">
                  <c:v>246</c:v>
                </c:pt>
                <c:pt idx="31">
                  <c:v>540</c:v>
                </c:pt>
                <c:pt idx="32">
                  <c:v>576</c:v>
                </c:pt>
                <c:pt idx="33">
                  <c:v>390</c:v>
                </c:pt>
                <c:pt idx="34">
                  <c:v>391</c:v>
                </c:pt>
                <c:pt idx="35">
                  <c:v>375</c:v>
                </c:pt>
                <c:pt idx="36">
                  <c:v>440</c:v>
                </c:pt>
                <c:pt idx="37">
                  <c:v>398</c:v>
                </c:pt>
                <c:pt idx="38">
                  <c:v>432</c:v>
                </c:pt>
                <c:pt idx="39">
                  <c:v>568</c:v>
                </c:pt>
                <c:pt idx="40">
                  <c:v>697</c:v>
                </c:pt>
                <c:pt idx="41">
                  <c:v>720</c:v>
                </c:pt>
                <c:pt idx="42">
                  <c:v>459</c:v>
                </c:pt>
                <c:pt idx="43">
                  <c:v>330</c:v>
                </c:pt>
                <c:pt idx="44">
                  <c:v>256</c:v>
                </c:pt>
                <c:pt idx="45">
                  <c:v>165</c:v>
                </c:pt>
                <c:pt idx="46">
                  <c:v>71</c:v>
                </c:pt>
                <c:pt idx="47">
                  <c:v>50</c:v>
                </c:pt>
                <c:pt idx="72">
                  <c:v>38</c:v>
                </c:pt>
                <c:pt idx="73">
                  <c:v>9</c:v>
                </c:pt>
                <c:pt idx="74">
                  <c:v>6</c:v>
                </c:pt>
                <c:pt idx="75">
                  <c:v>12</c:v>
                </c:pt>
                <c:pt idx="76">
                  <c:v>22</c:v>
                </c:pt>
                <c:pt idx="77">
                  <c:v>55</c:v>
                </c:pt>
                <c:pt idx="78">
                  <c:v>247</c:v>
                </c:pt>
                <c:pt idx="79">
                  <c:v>510</c:v>
                </c:pt>
                <c:pt idx="80">
                  <c:v>538</c:v>
                </c:pt>
                <c:pt idx="81">
                  <c:v>368</c:v>
                </c:pt>
                <c:pt idx="82">
                  <c:v>387</c:v>
                </c:pt>
                <c:pt idx="83">
                  <c:v>388</c:v>
                </c:pt>
                <c:pt idx="84">
                  <c:v>430</c:v>
                </c:pt>
                <c:pt idx="85">
                  <c:v>469</c:v>
                </c:pt>
                <c:pt idx="86">
                  <c:v>453</c:v>
                </c:pt>
                <c:pt idx="87">
                  <c:v>527</c:v>
                </c:pt>
                <c:pt idx="88">
                  <c:v>705</c:v>
                </c:pt>
                <c:pt idx="89">
                  <c:v>698</c:v>
                </c:pt>
                <c:pt idx="90">
                  <c:v>481</c:v>
                </c:pt>
                <c:pt idx="91">
                  <c:v>371</c:v>
                </c:pt>
                <c:pt idx="92">
                  <c:v>278</c:v>
                </c:pt>
                <c:pt idx="93">
                  <c:v>151</c:v>
                </c:pt>
                <c:pt idx="94">
                  <c:v>99</c:v>
                </c:pt>
                <c:pt idx="95">
                  <c:v>53</c:v>
                </c:pt>
                <c:pt idx="96">
                  <c:v>35</c:v>
                </c:pt>
                <c:pt idx="97">
                  <c:v>19</c:v>
                </c:pt>
                <c:pt idx="98">
                  <c:v>3</c:v>
                </c:pt>
                <c:pt idx="99">
                  <c:v>5</c:v>
                </c:pt>
                <c:pt idx="100">
                  <c:v>20</c:v>
                </c:pt>
                <c:pt idx="101">
                  <c:v>59</c:v>
                </c:pt>
                <c:pt idx="102">
                  <c:v>232</c:v>
                </c:pt>
                <c:pt idx="103">
                  <c:v>489</c:v>
                </c:pt>
                <c:pt idx="104">
                  <c:v>525</c:v>
                </c:pt>
                <c:pt idx="105">
                  <c:v>382</c:v>
                </c:pt>
                <c:pt idx="106">
                  <c:v>432</c:v>
                </c:pt>
                <c:pt idx="107">
                  <c:v>482</c:v>
                </c:pt>
                <c:pt idx="108">
                  <c:v>518</c:v>
                </c:pt>
                <c:pt idx="109">
                  <c:v>473</c:v>
                </c:pt>
                <c:pt idx="110">
                  <c:v>503</c:v>
                </c:pt>
                <c:pt idx="111">
                  <c:v>632</c:v>
                </c:pt>
                <c:pt idx="112">
                  <c:v>716</c:v>
                </c:pt>
                <c:pt idx="113">
                  <c:v>663</c:v>
                </c:pt>
                <c:pt idx="114">
                  <c:v>484</c:v>
                </c:pt>
                <c:pt idx="115">
                  <c:v>361</c:v>
                </c:pt>
                <c:pt idx="116">
                  <c:v>205</c:v>
                </c:pt>
                <c:pt idx="117">
                  <c:v>156</c:v>
                </c:pt>
                <c:pt idx="118">
                  <c:v>96</c:v>
                </c:pt>
                <c:pt idx="119">
                  <c:v>68</c:v>
                </c:pt>
                <c:pt idx="120">
                  <c:v>58</c:v>
                </c:pt>
                <c:pt idx="121">
                  <c:v>23</c:v>
                </c:pt>
                <c:pt idx="122">
                  <c:v>13</c:v>
                </c:pt>
                <c:pt idx="123">
                  <c:v>10</c:v>
                </c:pt>
                <c:pt idx="124">
                  <c:v>21</c:v>
                </c:pt>
                <c:pt idx="125">
                  <c:v>26</c:v>
                </c:pt>
                <c:pt idx="126">
                  <c:v>84</c:v>
                </c:pt>
                <c:pt idx="127">
                  <c:v>127</c:v>
                </c:pt>
                <c:pt idx="128">
                  <c:v>147</c:v>
                </c:pt>
                <c:pt idx="129">
                  <c:v>221</c:v>
                </c:pt>
                <c:pt idx="130">
                  <c:v>279</c:v>
                </c:pt>
                <c:pt idx="131">
                  <c:v>308</c:v>
                </c:pt>
                <c:pt idx="132">
                  <c:v>350</c:v>
                </c:pt>
                <c:pt idx="133">
                  <c:v>384</c:v>
                </c:pt>
                <c:pt idx="134">
                  <c:v>374</c:v>
                </c:pt>
                <c:pt idx="135">
                  <c:v>345</c:v>
                </c:pt>
                <c:pt idx="136">
                  <c:v>328</c:v>
                </c:pt>
                <c:pt idx="137">
                  <c:v>296</c:v>
                </c:pt>
                <c:pt idx="138">
                  <c:v>271</c:v>
                </c:pt>
                <c:pt idx="139">
                  <c:v>255</c:v>
                </c:pt>
                <c:pt idx="140">
                  <c:v>205</c:v>
                </c:pt>
                <c:pt idx="141">
                  <c:v>138</c:v>
                </c:pt>
                <c:pt idx="142">
                  <c:v>86</c:v>
                </c:pt>
                <c:pt idx="143">
                  <c:v>45</c:v>
                </c:pt>
                <c:pt idx="144">
                  <c:v>34</c:v>
                </c:pt>
                <c:pt idx="145">
                  <c:v>13</c:v>
                </c:pt>
                <c:pt idx="146">
                  <c:v>12</c:v>
                </c:pt>
                <c:pt idx="147">
                  <c:v>12</c:v>
                </c:pt>
                <c:pt idx="148">
                  <c:v>12</c:v>
                </c:pt>
                <c:pt idx="149">
                  <c:v>11</c:v>
                </c:pt>
                <c:pt idx="150">
                  <c:v>59</c:v>
                </c:pt>
                <c:pt idx="151">
                  <c:v>55</c:v>
                </c:pt>
                <c:pt idx="152">
                  <c:v>65</c:v>
                </c:pt>
                <c:pt idx="153">
                  <c:v>109</c:v>
                </c:pt>
                <c:pt idx="154">
                  <c:v>180</c:v>
                </c:pt>
                <c:pt idx="155">
                  <c:v>241</c:v>
                </c:pt>
                <c:pt idx="156">
                  <c:v>305</c:v>
                </c:pt>
                <c:pt idx="157">
                  <c:v>335</c:v>
                </c:pt>
                <c:pt idx="158">
                  <c:v>337</c:v>
                </c:pt>
                <c:pt idx="159">
                  <c:v>350</c:v>
                </c:pt>
                <c:pt idx="160">
                  <c:v>350</c:v>
                </c:pt>
                <c:pt idx="161">
                  <c:v>327</c:v>
                </c:pt>
                <c:pt idx="162">
                  <c:v>260</c:v>
                </c:pt>
                <c:pt idx="163">
                  <c:v>232</c:v>
                </c:pt>
                <c:pt idx="164">
                  <c:v>180</c:v>
                </c:pt>
                <c:pt idx="165">
                  <c:v>104</c:v>
                </c:pt>
                <c:pt idx="166">
                  <c:v>48</c:v>
                </c:pt>
                <c:pt idx="167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A5-4C67-BA8C-C59A8579A14F}"/>
            </c:ext>
          </c:extLst>
        </c:ser>
        <c:ser>
          <c:idx val="1"/>
          <c:order val="1"/>
          <c:tx>
            <c:strRef>
              <c:f>'Sheet14 (3)'!$C$4:$C$5</c:f>
              <c:strCache>
                <c:ptCount val="1"/>
                <c:pt idx="0">
                  <c:v>2022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'Sheet14 (3)'!$A$6:$A$181</c:f>
              <c:multiLvlStrCache>
                <c:ptCount val="168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0</c:v>
                  </c:pt>
                  <c:pt idx="25">
                    <c:v>1</c:v>
                  </c:pt>
                  <c:pt idx="26">
                    <c:v>2</c:v>
                  </c:pt>
                  <c:pt idx="27">
                    <c:v>3</c:v>
                  </c:pt>
                  <c:pt idx="28">
                    <c:v>4</c:v>
                  </c:pt>
                  <c:pt idx="29">
                    <c:v>5</c:v>
                  </c:pt>
                  <c:pt idx="30">
                    <c:v>6</c:v>
                  </c:pt>
                  <c:pt idx="31">
                    <c:v>7</c:v>
                  </c:pt>
                  <c:pt idx="32">
                    <c:v>8</c:v>
                  </c:pt>
                  <c:pt idx="33">
                    <c:v>9</c:v>
                  </c:pt>
                  <c:pt idx="34">
                    <c:v>10</c:v>
                  </c:pt>
                  <c:pt idx="35">
                    <c:v>11</c:v>
                  </c:pt>
                  <c:pt idx="36">
                    <c:v>12</c:v>
                  </c:pt>
                  <c:pt idx="37">
                    <c:v>13</c:v>
                  </c:pt>
                  <c:pt idx="38">
                    <c:v>14</c:v>
                  </c:pt>
                  <c:pt idx="39">
                    <c:v>15</c:v>
                  </c:pt>
                  <c:pt idx="40">
                    <c:v>16</c:v>
                  </c:pt>
                  <c:pt idx="41">
                    <c:v>17</c:v>
                  </c:pt>
                  <c:pt idx="42">
                    <c:v>18</c:v>
                  </c:pt>
                  <c:pt idx="43">
                    <c:v>19</c:v>
                  </c:pt>
                  <c:pt idx="44">
                    <c:v>20</c:v>
                  </c:pt>
                  <c:pt idx="45">
                    <c:v>21</c:v>
                  </c:pt>
                  <c:pt idx="46">
                    <c:v>22</c:v>
                  </c:pt>
                  <c:pt idx="47">
                    <c:v>23</c:v>
                  </c:pt>
                  <c:pt idx="48">
                    <c:v>0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  <c:pt idx="57">
                    <c:v>9</c:v>
                  </c:pt>
                  <c:pt idx="58">
                    <c:v>10</c:v>
                  </c:pt>
                  <c:pt idx="59">
                    <c:v>11</c:v>
                  </c:pt>
                  <c:pt idx="60">
                    <c:v>12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19</c:v>
                  </c:pt>
                  <c:pt idx="68">
                    <c:v>20</c:v>
                  </c:pt>
                  <c:pt idx="69">
                    <c:v>21</c:v>
                  </c:pt>
                  <c:pt idx="70">
                    <c:v>22</c:v>
                  </c:pt>
                  <c:pt idx="71">
                    <c:v>23</c:v>
                  </c:pt>
                  <c:pt idx="72">
                    <c:v>0</c:v>
                  </c:pt>
                  <c:pt idx="73">
                    <c:v>1</c:v>
                  </c:pt>
                  <c:pt idx="74">
                    <c:v>2</c:v>
                  </c:pt>
                  <c:pt idx="75">
                    <c:v>3</c:v>
                  </c:pt>
                  <c:pt idx="76">
                    <c:v>4</c:v>
                  </c:pt>
                  <c:pt idx="77">
                    <c:v>5</c:v>
                  </c:pt>
                  <c:pt idx="78">
                    <c:v>6</c:v>
                  </c:pt>
                  <c:pt idx="79">
                    <c:v>7</c:v>
                  </c:pt>
                  <c:pt idx="80">
                    <c:v>8</c:v>
                  </c:pt>
                  <c:pt idx="81">
                    <c:v>9</c:v>
                  </c:pt>
                  <c:pt idx="82">
                    <c:v>10</c:v>
                  </c:pt>
                  <c:pt idx="83">
                    <c:v>11</c:v>
                  </c:pt>
                  <c:pt idx="84">
                    <c:v>12</c:v>
                  </c:pt>
                  <c:pt idx="85">
                    <c:v>13</c:v>
                  </c:pt>
                  <c:pt idx="86">
                    <c:v>14</c:v>
                  </c:pt>
                  <c:pt idx="87">
                    <c:v>15</c:v>
                  </c:pt>
                  <c:pt idx="88">
                    <c:v>16</c:v>
                  </c:pt>
                  <c:pt idx="89">
                    <c:v>17</c:v>
                  </c:pt>
                  <c:pt idx="90">
                    <c:v>18</c:v>
                  </c:pt>
                  <c:pt idx="91">
                    <c:v>19</c:v>
                  </c:pt>
                  <c:pt idx="92">
                    <c:v>20</c:v>
                  </c:pt>
                  <c:pt idx="93">
                    <c:v>21</c:v>
                  </c:pt>
                  <c:pt idx="94">
                    <c:v>22</c:v>
                  </c:pt>
                  <c:pt idx="95">
                    <c:v>23</c:v>
                  </c:pt>
                  <c:pt idx="96">
                    <c:v>0</c:v>
                  </c:pt>
                  <c:pt idx="97">
                    <c:v>1</c:v>
                  </c:pt>
                  <c:pt idx="98">
                    <c:v>2</c:v>
                  </c:pt>
                  <c:pt idx="99">
                    <c:v>3</c:v>
                  </c:pt>
                  <c:pt idx="100">
                    <c:v>4</c:v>
                  </c:pt>
                  <c:pt idx="101">
                    <c:v>5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8</c:v>
                  </c:pt>
                  <c:pt idx="105">
                    <c:v>9</c:v>
                  </c:pt>
                  <c:pt idx="106">
                    <c:v>10</c:v>
                  </c:pt>
                  <c:pt idx="107">
                    <c:v>11</c:v>
                  </c:pt>
                  <c:pt idx="108">
                    <c:v>12</c:v>
                  </c:pt>
                  <c:pt idx="109">
                    <c:v>13</c:v>
                  </c:pt>
                  <c:pt idx="110">
                    <c:v>14</c:v>
                  </c:pt>
                  <c:pt idx="111">
                    <c:v>15</c:v>
                  </c:pt>
                  <c:pt idx="112">
                    <c:v>16</c:v>
                  </c:pt>
                  <c:pt idx="113">
                    <c:v>17</c:v>
                  </c:pt>
                  <c:pt idx="114">
                    <c:v>18</c:v>
                  </c:pt>
                  <c:pt idx="115">
                    <c:v>19</c:v>
                  </c:pt>
                  <c:pt idx="116">
                    <c:v>20</c:v>
                  </c:pt>
                  <c:pt idx="117">
                    <c:v>21</c:v>
                  </c:pt>
                  <c:pt idx="118">
                    <c:v>22</c:v>
                  </c:pt>
                  <c:pt idx="119">
                    <c:v>23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0</c:v>
                  </c:pt>
                  <c:pt idx="145">
                    <c:v>1</c:v>
                  </c:pt>
                  <c:pt idx="146">
                    <c:v>2</c:v>
                  </c:pt>
                  <c:pt idx="147">
                    <c:v>3</c:v>
                  </c:pt>
                  <c:pt idx="148">
                    <c:v>4</c:v>
                  </c:pt>
                  <c:pt idx="149">
                    <c:v>5</c:v>
                  </c:pt>
                  <c:pt idx="150">
                    <c:v>6</c:v>
                  </c:pt>
                  <c:pt idx="151">
                    <c:v>7</c:v>
                  </c:pt>
                  <c:pt idx="152">
                    <c:v>8</c:v>
                  </c:pt>
                  <c:pt idx="153">
                    <c:v>9</c:v>
                  </c:pt>
                  <c:pt idx="154">
                    <c:v>10</c:v>
                  </c:pt>
                  <c:pt idx="155">
                    <c:v>11</c:v>
                  </c:pt>
                  <c:pt idx="156">
                    <c:v>12</c:v>
                  </c:pt>
                  <c:pt idx="157">
                    <c:v>13</c:v>
                  </c:pt>
                  <c:pt idx="158">
                    <c:v>14</c:v>
                  </c:pt>
                  <c:pt idx="159">
                    <c:v>15</c:v>
                  </c:pt>
                  <c:pt idx="160">
                    <c:v>16</c:v>
                  </c:pt>
                  <c:pt idx="161">
                    <c:v>17</c:v>
                  </c:pt>
                  <c:pt idx="162">
                    <c:v>18</c:v>
                  </c:pt>
                  <c:pt idx="163">
                    <c:v>19</c:v>
                  </c:pt>
                  <c:pt idx="164">
                    <c:v>20</c:v>
                  </c:pt>
                  <c:pt idx="165">
                    <c:v>21</c:v>
                  </c:pt>
                  <c:pt idx="166">
                    <c:v>22</c:v>
                  </c:pt>
                  <c:pt idx="167">
                    <c:v>23</c:v>
                  </c:pt>
                </c:lvl>
                <c:lvl>
                  <c:pt idx="0">
                    <c:v>E</c:v>
                  </c:pt>
                  <c:pt idx="24">
                    <c:v>T</c:v>
                  </c:pt>
                  <c:pt idx="48">
                    <c:v>K</c:v>
                  </c:pt>
                  <c:pt idx="72">
                    <c:v>N</c:v>
                  </c:pt>
                  <c:pt idx="96">
                    <c:v>R</c:v>
                  </c:pt>
                  <c:pt idx="120">
                    <c:v>L</c:v>
                  </c:pt>
                  <c:pt idx="144">
                    <c:v>P</c:v>
                  </c:pt>
                </c:lvl>
              </c:multiLvlStrCache>
            </c:multiLvlStrRef>
          </c:cat>
          <c:val>
            <c:numRef>
              <c:f>'Sheet14 (3)'!$C$6:$C$181</c:f>
              <c:numCache>
                <c:formatCode>General</c:formatCode>
                <c:ptCount val="168"/>
                <c:pt idx="0">
                  <c:v>17</c:v>
                </c:pt>
                <c:pt idx="1">
                  <c:v>5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52</c:v>
                </c:pt>
                <c:pt idx="6">
                  <c:v>246</c:v>
                </c:pt>
                <c:pt idx="7">
                  <c:v>703</c:v>
                </c:pt>
                <c:pt idx="8">
                  <c:v>566</c:v>
                </c:pt>
                <c:pt idx="9">
                  <c:v>437</c:v>
                </c:pt>
                <c:pt idx="10">
                  <c:v>387</c:v>
                </c:pt>
                <c:pt idx="11">
                  <c:v>399</c:v>
                </c:pt>
                <c:pt idx="12">
                  <c:v>500</c:v>
                </c:pt>
                <c:pt idx="13">
                  <c:v>448</c:v>
                </c:pt>
                <c:pt idx="14">
                  <c:v>424</c:v>
                </c:pt>
                <c:pt idx="15">
                  <c:v>527</c:v>
                </c:pt>
                <c:pt idx="16">
                  <c:v>738</c:v>
                </c:pt>
                <c:pt idx="17">
                  <c:v>685</c:v>
                </c:pt>
                <c:pt idx="18">
                  <c:v>477</c:v>
                </c:pt>
                <c:pt idx="19">
                  <c:v>355</c:v>
                </c:pt>
                <c:pt idx="20">
                  <c:v>275</c:v>
                </c:pt>
                <c:pt idx="21">
                  <c:v>185</c:v>
                </c:pt>
                <c:pt idx="22">
                  <c:v>82</c:v>
                </c:pt>
                <c:pt idx="23">
                  <c:v>58</c:v>
                </c:pt>
                <c:pt idx="24">
                  <c:v>23</c:v>
                </c:pt>
                <c:pt idx="25">
                  <c:v>10</c:v>
                </c:pt>
                <c:pt idx="26">
                  <c:v>10</c:v>
                </c:pt>
                <c:pt idx="27">
                  <c:v>14</c:v>
                </c:pt>
                <c:pt idx="28">
                  <c:v>24</c:v>
                </c:pt>
                <c:pt idx="29">
                  <c:v>39</c:v>
                </c:pt>
                <c:pt idx="30">
                  <c:v>240</c:v>
                </c:pt>
                <c:pt idx="31">
                  <c:v>653</c:v>
                </c:pt>
                <c:pt idx="32">
                  <c:v>600</c:v>
                </c:pt>
                <c:pt idx="33">
                  <c:v>416</c:v>
                </c:pt>
                <c:pt idx="34">
                  <c:v>379</c:v>
                </c:pt>
                <c:pt idx="35">
                  <c:v>467</c:v>
                </c:pt>
                <c:pt idx="36">
                  <c:v>486</c:v>
                </c:pt>
                <c:pt idx="37">
                  <c:v>419</c:v>
                </c:pt>
                <c:pt idx="38">
                  <c:v>492</c:v>
                </c:pt>
                <c:pt idx="39">
                  <c:v>571</c:v>
                </c:pt>
                <c:pt idx="40">
                  <c:v>720</c:v>
                </c:pt>
                <c:pt idx="41">
                  <c:v>726</c:v>
                </c:pt>
                <c:pt idx="42">
                  <c:v>498</c:v>
                </c:pt>
                <c:pt idx="43">
                  <c:v>379</c:v>
                </c:pt>
                <c:pt idx="44">
                  <c:v>274</c:v>
                </c:pt>
                <c:pt idx="45">
                  <c:v>213</c:v>
                </c:pt>
                <c:pt idx="46">
                  <c:v>99</c:v>
                </c:pt>
                <c:pt idx="47">
                  <c:v>58</c:v>
                </c:pt>
                <c:pt idx="48">
                  <c:v>25</c:v>
                </c:pt>
                <c:pt idx="49">
                  <c:v>6</c:v>
                </c:pt>
                <c:pt idx="50">
                  <c:v>3</c:v>
                </c:pt>
                <c:pt idx="51">
                  <c:v>10</c:v>
                </c:pt>
                <c:pt idx="52">
                  <c:v>24</c:v>
                </c:pt>
                <c:pt idx="53">
                  <c:v>45</c:v>
                </c:pt>
                <c:pt idx="54">
                  <c:v>260</c:v>
                </c:pt>
                <c:pt idx="55">
                  <c:v>712</c:v>
                </c:pt>
                <c:pt idx="56">
                  <c:v>550</c:v>
                </c:pt>
                <c:pt idx="57">
                  <c:v>402</c:v>
                </c:pt>
                <c:pt idx="58">
                  <c:v>399</c:v>
                </c:pt>
                <c:pt idx="59">
                  <c:v>419</c:v>
                </c:pt>
                <c:pt idx="60">
                  <c:v>475</c:v>
                </c:pt>
                <c:pt idx="61">
                  <c:v>462</c:v>
                </c:pt>
                <c:pt idx="62">
                  <c:v>515</c:v>
                </c:pt>
                <c:pt idx="63">
                  <c:v>535</c:v>
                </c:pt>
                <c:pt idx="64">
                  <c:v>732</c:v>
                </c:pt>
                <c:pt idx="65">
                  <c:v>714</c:v>
                </c:pt>
                <c:pt idx="66">
                  <c:v>495</c:v>
                </c:pt>
                <c:pt idx="67">
                  <c:v>403</c:v>
                </c:pt>
                <c:pt idx="68">
                  <c:v>273</c:v>
                </c:pt>
                <c:pt idx="69">
                  <c:v>174</c:v>
                </c:pt>
                <c:pt idx="70">
                  <c:v>92</c:v>
                </c:pt>
                <c:pt idx="71">
                  <c:v>58</c:v>
                </c:pt>
                <c:pt idx="72">
                  <c:v>24</c:v>
                </c:pt>
                <c:pt idx="73">
                  <c:v>7</c:v>
                </c:pt>
                <c:pt idx="74">
                  <c:v>14</c:v>
                </c:pt>
                <c:pt idx="75">
                  <c:v>14</c:v>
                </c:pt>
                <c:pt idx="76">
                  <c:v>25</c:v>
                </c:pt>
                <c:pt idx="77">
                  <c:v>42</c:v>
                </c:pt>
                <c:pt idx="78">
                  <c:v>248</c:v>
                </c:pt>
                <c:pt idx="79">
                  <c:v>725</c:v>
                </c:pt>
                <c:pt idx="80">
                  <c:v>560</c:v>
                </c:pt>
                <c:pt idx="81">
                  <c:v>461</c:v>
                </c:pt>
                <c:pt idx="82">
                  <c:v>417</c:v>
                </c:pt>
                <c:pt idx="83">
                  <c:v>445</c:v>
                </c:pt>
                <c:pt idx="84">
                  <c:v>525</c:v>
                </c:pt>
                <c:pt idx="85">
                  <c:v>507</c:v>
                </c:pt>
                <c:pt idx="86">
                  <c:v>482</c:v>
                </c:pt>
                <c:pt idx="87">
                  <c:v>549</c:v>
                </c:pt>
                <c:pt idx="88">
                  <c:v>742</c:v>
                </c:pt>
                <c:pt idx="89">
                  <c:v>691</c:v>
                </c:pt>
                <c:pt idx="90">
                  <c:v>537</c:v>
                </c:pt>
                <c:pt idx="91">
                  <c:v>398</c:v>
                </c:pt>
                <c:pt idx="92">
                  <c:v>313</c:v>
                </c:pt>
                <c:pt idx="93">
                  <c:v>179</c:v>
                </c:pt>
                <c:pt idx="94">
                  <c:v>113</c:v>
                </c:pt>
                <c:pt idx="95">
                  <c:v>38</c:v>
                </c:pt>
                <c:pt idx="96">
                  <c:v>31</c:v>
                </c:pt>
                <c:pt idx="97">
                  <c:v>12</c:v>
                </c:pt>
                <c:pt idx="98">
                  <c:v>4</c:v>
                </c:pt>
                <c:pt idx="99">
                  <c:v>6</c:v>
                </c:pt>
                <c:pt idx="100">
                  <c:v>18</c:v>
                </c:pt>
                <c:pt idx="101">
                  <c:v>48</c:v>
                </c:pt>
                <c:pt idx="102">
                  <c:v>248</c:v>
                </c:pt>
                <c:pt idx="103">
                  <c:v>686</c:v>
                </c:pt>
                <c:pt idx="104">
                  <c:v>609</c:v>
                </c:pt>
                <c:pt idx="105">
                  <c:v>443</c:v>
                </c:pt>
                <c:pt idx="106">
                  <c:v>426</c:v>
                </c:pt>
                <c:pt idx="107">
                  <c:v>451</c:v>
                </c:pt>
                <c:pt idx="108">
                  <c:v>536</c:v>
                </c:pt>
                <c:pt idx="109">
                  <c:v>492</c:v>
                </c:pt>
                <c:pt idx="110">
                  <c:v>552</c:v>
                </c:pt>
                <c:pt idx="111">
                  <c:v>640</c:v>
                </c:pt>
                <c:pt idx="112">
                  <c:v>720</c:v>
                </c:pt>
                <c:pt idx="113">
                  <c:v>699</c:v>
                </c:pt>
                <c:pt idx="114">
                  <c:v>584</c:v>
                </c:pt>
                <c:pt idx="115">
                  <c:v>432</c:v>
                </c:pt>
                <c:pt idx="116">
                  <c:v>330</c:v>
                </c:pt>
                <c:pt idx="117">
                  <c:v>235</c:v>
                </c:pt>
                <c:pt idx="118">
                  <c:v>138</c:v>
                </c:pt>
                <c:pt idx="119">
                  <c:v>91</c:v>
                </c:pt>
                <c:pt idx="120">
                  <c:v>65</c:v>
                </c:pt>
                <c:pt idx="121">
                  <c:v>27</c:v>
                </c:pt>
                <c:pt idx="122">
                  <c:v>22</c:v>
                </c:pt>
                <c:pt idx="123">
                  <c:v>18</c:v>
                </c:pt>
                <c:pt idx="124">
                  <c:v>26</c:v>
                </c:pt>
                <c:pt idx="125">
                  <c:v>25</c:v>
                </c:pt>
                <c:pt idx="126">
                  <c:v>72</c:v>
                </c:pt>
                <c:pt idx="127">
                  <c:v>102</c:v>
                </c:pt>
                <c:pt idx="128">
                  <c:v>165</c:v>
                </c:pt>
                <c:pt idx="129">
                  <c:v>269</c:v>
                </c:pt>
                <c:pt idx="130">
                  <c:v>379</c:v>
                </c:pt>
                <c:pt idx="131">
                  <c:v>398</c:v>
                </c:pt>
                <c:pt idx="132">
                  <c:v>372</c:v>
                </c:pt>
                <c:pt idx="133">
                  <c:v>358</c:v>
                </c:pt>
                <c:pt idx="134">
                  <c:v>387</c:v>
                </c:pt>
                <c:pt idx="135">
                  <c:v>396</c:v>
                </c:pt>
                <c:pt idx="136">
                  <c:v>324</c:v>
                </c:pt>
                <c:pt idx="137">
                  <c:v>348</c:v>
                </c:pt>
                <c:pt idx="138">
                  <c:v>302</c:v>
                </c:pt>
                <c:pt idx="139">
                  <c:v>258</c:v>
                </c:pt>
                <c:pt idx="140">
                  <c:v>204</c:v>
                </c:pt>
                <c:pt idx="141">
                  <c:v>133</c:v>
                </c:pt>
                <c:pt idx="142">
                  <c:v>90</c:v>
                </c:pt>
                <c:pt idx="143">
                  <c:v>73</c:v>
                </c:pt>
                <c:pt idx="144">
                  <c:v>68</c:v>
                </c:pt>
                <c:pt idx="145">
                  <c:v>34</c:v>
                </c:pt>
                <c:pt idx="146">
                  <c:v>18</c:v>
                </c:pt>
                <c:pt idx="147">
                  <c:v>13</c:v>
                </c:pt>
                <c:pt idx="148">
                  <c:v>15</c:v>
                </c:pt>
                <c:pt idx="149">
                  <c:v>25</c:v>
                </c:pt>
                <c:pt idx="150">
                  <c:v>62</c:v>
                </c:pt>
                <c:pt idx="151">
                  <c:v>53</c:v>
                </c:pt>
                <c:pt idx="152">
                  <c:v>113</c:v>
                </c:pt>
                <c:pt idx="153">
                  <c:v>219</c:v>
                </c:pt>
                <c:pt idx="154">
                  <c:v>312</c:v>
                </c:pt>
                <c:pt idx="155">
                  <c:v>347</c:v>
                </c:pt>
                <c:pt idx="156">
                  <c:v>399</c:v>
                </c:pt>
                <c:pt idx="157">
                  <c:v>364</c:v>
                </c:pt>
                <c:pt idx="158">
                  <c:v>409</c:v>
                </c:pt>
                <c:pt idx="159">
                  <c:v>351</c:v>
                </c:pt>
                <c:pt idx="160">
                  <c:v>397</c:v>
                </c:pt>
                <c:pt idx="161">
                  <c:v>367</c:v>
                </c:pt>
                <c:pt idx="162">
                  <c:v>371</c:v>
                </c:pt>
                <c:pt idx="163">
                  <c:v>329</c:v>
                </c:pt>
                <c:pt idx="164">
                  <c:v>242</c:v>
                </c:pt>
                <c:pt idx="165">
                  <c:v>154</c:v>
                </c:pt>
                <c:pt idx="166">
                  <c:v>93</c:v>
                </c:pt>
                <c:pt idx="167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A5-4C67-BA8C-C59A8579A14F}"/>
            </c:ext>
          </c:extLst>
        </c:ser>
        <c:ser>
          <c:idx val="2"/>
          <c:order val="2"/>
          <c:tx>
            <c:strRef>
              <c:f>'Sheet14 (3)'!$D$4:$D$5</c:f>
              <c:strCache>
                <c:ptCount val="1"/>
                <c:pt idx="0">
                  <c:v>2023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'Sheet14 (3)'!$A$6:$A$181</c:f>
              <c:multiLvlStrCache>
                <c:ptCount val="168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0</c:v>
                  </c:pt>
                  <c:pt idx="25">
                    <c:v>1</c:v>
                  </c:pt>
                  <c:pt idx="26">
                    <c:v>2</c:v>
                  </c:pt>
                  <c:pt idx="27">
                    <c:v>3</c:v>
                  </c:pt>
                  <c:pt idx="28">
                    <c:v>4</c:v>
                  </c:pt>
                  <c:pt idx="29">
                    <c:v>5</c:v>
                  </c:pt>
                  <c:pt idx="30">
                    <c:v>6</c:v>
                  </c:pt>
                  <c:pt idx="31">
                    <c:v>7</c:v>
                  </c:pt>
                  <c:pt idx="32">
                    <c:v>8</c:v>
                  </c:pt>
                  <c:pt idx="33">
                    <c:v>9</c:v>
                  </c:pt>
                  <c:pt idx="34">
                    <c:v>10</c:v>
                  </c:pt>
                  <c:pt idx="35">
                    <c:v>11</c:v>
                  </c:pt>
                  <c:pt idx="36">
                    <c:v>12</c:v>
                  </c:pt>
                  <c:pt idx="37">
                    <c:v>13</c:v>
                  </c:pt>
                  <c:pt idx="38">
                    <c:v>14</c:v>
                  </c:pt>
                  <c:pt idx="39">
                    <c:v>15</c:v>
                  </c:pt>
                  <c:pt idx="40">
                    <c:v>16</c:v>
                  </c:pt>
                  <c:pt idx="41">
                    <c:v>17</c:v>
                  </c:pt>
                  <c:pt idx="42">
                    <c:v>18</c:v>
                  </c:pt>
                  <c:pt idx="43">
                    <c:v>19</c:v>
                  </c:pt>
                  <c:pt idx="44">
                    <c:v>20</c:v>
                  </c:pt>
                  <c:pt idx="45">
                    <c:v>21</c:v>
                  </c:pt>
                  <c:pt idx="46">
                    <c:v>22</c:v>
                  </c:pt>
                  <c:pt idx="47">
                    <c:v>23</c:v>
                  </c:pt>
                  <c:pt idx="48">
                    <c:v>0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  <c:pt idx="57">
                    <c:v>9</c:v>
                  </c:pt>
                  <c:pt idx="58">
                    <c:v>10</c:v>
                  </c:pt>
                  <c:pt idx="59">
                    <c:v>11</c:v>
                  </c:pt>
                  <c:pt idx="60">
                    <c:v>12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19</c:v>
                  </c:pt>
                  <c:pt idx="68">
                    <c:v>20</c:v>
                  </c:pt>
                  <c:pt idx="69">
                    <c:v>21</c:v>
                  </c:pt>
                  <c:pt idx="70">
                    <c:v>22</c:v>
                  </c:pt>
                  <c:pt idx="71">
                    <c:v>23</c:v>
                  </c:pt>
                  <c:pt idx="72">
                    <c:v>0</c:v>
                  </c:pt>
                  <c:pt idx="73">
                    <c:v>1</c:v>
                  </c:pt>
                  <c:pt idx="74">
                    <c:v>2</c:v>
                  </c:pt>
                  <c:pt idx="75">
                    <c:v>3</c:v>
                  </c:pt>
                  <c:pt idx="76">
                    <c:v>4</c:v>
                  </c:pt>
                  <c:pt idx="77">
                    <c:v>5</c:v>
                  </c:pt>
                  <c:pt idx="78">
                    <c:v>6</c:v>
                  </c:pt>
                  <c:pt idx="79">
                    <c:v>7</c:v>
                  </c:pt>
                  <c:pt idx="80">
                    <c:v>8</c:v>
                  </c:pt>
                  <c:pt idx="81">
                    <c:v>9</c:v>
                  </c:pt>
                  <c:pt idx="82">
                    <c:v>10</c:v>
                  </c:pt>
                  <c:pt idx="83">
                    <c:v>11</c:v>
                  </c:pt>
                  <c:pt idx="84">
                    <c:v>12</c:v>
                  </c:pt>
                  <c:pt idx="85">
                    <c:v>13</c:v>
                  </c:pt>
                  <c:pt idx="86">
                    <c:v>14</c:v>
                  </c:pt>
                  <c:pt idx="87">
                    <c:v>15</c:v>
                  </c:pt>
                  <c:pt idx="88">
                    <c:v>16</c:v>
                  </c:pt>
                  <c:pt idx="89">
                    <c:v>17</c:v>
                  </c:pt>
                  <c:pt idx="90">
                    <c:v>18</c:v>
                  </c:pt>
                  <c:pt idx="91">
                    <c:v>19</c:v>
                  </c:pt>
                  <c:pt idx="92">
                    <c:v>20</c:v>
                  </c:pt>
                  <c:pt idx="93">
                    <c:v>21</c:v>
                  </c:pt>
                  <c:pt idx="94">
                    <c:v>22</c:v>
                  </c:pt>
                  <c:pt idx="95">
                    <c:v>23</c:v>
                  </c:pt>
                  <c:pt idx="96">
                    <c:v>0</c:v>
                  </c:pt>
                  <c:pt idx="97">
                    <c:v>1</c:v>
                  </c:pt>
                  <c:pt idx="98">
                    <c:v>2</c:v>
                  </c:pt>
                  <c:pt idx="99">
                    <c:v>3</c:v>
                  </c:pt>
                  <c:pt idx="100">
                    <c:v>4</c:v>
                  </c:pt>
                  <c:pt idx="101">
                    <c:v>5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8</c:v>
                  </c:pt>
                  <c:pt idx="105">
                    <c:v>9</c:v>
                  </c:pt>
                  <c:pt idx="106">
                    <c:v>10</c:v>
                  </c:pt>
                  <c:pt idx="107">
                    <c:v>11</c:v>
                  </c:pt>
                  <c:pt idx="108">
                    <c:v>12</c:v>
                  </c:pt>
                  <c:pt idx="109">
                    <c:v>13</c:v>
                  </c:pt>
                  <c:pt idx="110">
                    <c:v>14</c:v>
                  </c:pt>
                  <c:pt idx="111">
                    <c:v>15</c:v>
                  </c:pt>
                  <c:pt idx="112">
                    <c:v>16</c:v>
                  </c:pt>
                  <c:pt idx="113">
                    <c:v>17</c:v>
                  </c:pt>
                  <c:pt idx="114">
                    <c:v>18</c:v>
                  </c:pt>
                  <c:pt idx="115">
                    <c:v>19</c:v>
                  </c:pt>
                  <c:pt idx="116">
                    <c:v>20</c:v>
                  </c:pt>
                  <c:pt idx="117">
                    <c:v>21</c:v>
                  </c:pt>
                  <c:pt idx="118">
                    <c:v>22</c:v>
                  </c:pt>
                  <c:pt idx="119">
                    <c:v>23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0</c:v>
                  </c:pt>
                  <c:pt idx="145">
                    <c:v>1</c:v>
                  </c:pt>
                  <c:pt idx="146">
                    <c:v>2</c:v>
                  </c:pt>
                  <c:pt idx="147">
                    <c:v>3</c:v>
                  </c:pt>
                  <c:pt idx="148">
                    <c:v>4</c:v>
                  </c:pt>
                  <c:pt idx="149">
                    <c:v>5</c:v>
                  </c:pt>
                  <c:pt idx="150">
                    <c:v>6</c:v>
                  </c:pt>
                  <c:pt idx="151">
                    <c:v>7</c:v>
                  </c:pt>
                  <c:pt idx="152">
                    <c:v>8</c:v>
                  </c:pt>
                  <c:pt idx="153">
                    <c:v>9</c:v>
                  </c:pt>
                  <c:pt idx="154">
                    <c:v>10</c:v>
                  </c:pt>
                  <c:pt idx="155">
                    <c:v>11</c:v>
                  </c:pt>
                  <c:pt idx="156">
                    <c:v>12</c:v>
                  </c:pt>
                  <c:pt idx="157">
                    <c:v>13</c:v>
                  </c:pt>
                  <c:pt idx="158">
                    <c:v>14</c:v>
                  </c:pt>
                  <c:pt idx="159">
                    <c:v>15</c:v>
                  </c:pt>
                  <c:pt idx="160">
                    <c:v>16</c:v>
                  </c:pt>
                  <c:pt idx="161">
                    <c:v>17</c:v>
                  </c:pt>
                  <c:pt idx="162">
                    <c:v>18</c:v>
                  </c:pt>
                  <c:pt idx="163">
                    <c:v>19</c:v>
                  </c:pt>
                  <c:pt idx="164">
                    <c:v>20</c:v>
                  </c:pt>
                  <c:pt idx="165">
                    <c:v>21</c:v>
                  </c:pt>
                  <c:pt idx="166">
                    <c:v>22</c:v>
                  </c:pt>
                  <c:pt idx="167">
                    <c:v>23</c:v>
                  </c:pt>
                </c:lvl>
                <c:lvl>
                  <c:pt idx="0">
                    <c:v>E</c:v>
                  </c:pt>
                  <c:pt idx="24">
                    <c:v>T</c:v>
                  </c:pt>
                  <c:pt idx="48">
                    <c:v>K</c:v>
                  </c:pt>
                  <c:pt idx="72">
                    <c:v>N</c:v>
                  </c:pt>
                  <c:pt idx="96">
                    <c:v>R</c:v>
                  </c:pt>
                  <c:pt idx="120">
                    <c:v>L</c:v>
                  </c:pt>
                  <c:pt idx="144">
                    <c:v>P</c:v>
                  </c:pt>
                </c:lvl>
              </c:multiLvlStrCache>
            </c:multiLvlStrRef>
          </c:cat>
          <c:val>
            <c:numRef>
              <c:f>'Sheet14 (3)'!$D$6:$D$181</c:f>
              <c:numCache>
                <c:formatCode>General</c:formatCode>
                <c:ptCount val="168"/>
                <c:pt idx="0">
                  <c:v>11</c:v>
                </c:pt>
                <c:pt idx="1">
                  <c:v>14</c:v>
                </c:pt>
                <c:pt idx="2">
                  <c:v>11</c:v>
                </c:pt>
                <c:pt idx="3">
                  <c:v>13</c:v>
                </c:pt>
                <c:pt idx="4">
                  <c:v>14</c:v>
                </c:pt>
                <c:pt idx="5">
                  <c:v>55</c:v>
                </c:pt>
                <c:pt idx="6">
                  <c:v>244</c:v>
                </c:pt>
                <c:pt idx="7">
                  <c:v>712</c:v>
                </c:pt>
                <c:pt idx="8">
                  <c:v>617</c:v>
                </c:pt>
                <c:pt idx="9">
                  <c:v>397</c:v>
                </c:pt>
                <c:pt idx="10">
                  <c:v>386</c:v>
                </c:pt>
                <c:pt idx="11">
                  <c:v>449</c:v>
                </c:pt>
                <c:pt idx="12">
                  <c:v>444</c:v>
                </c:pt>
                <c:pt idx="13">
                  <c:v>467</c:v>
                </c:pt>
                <c:pt idx="14">
                  <c:v>439</c:v>
                </c:pt>
                <c:pt idx="15">
                  <c:v>619</c:v>
                </c:pt>
                <c:pt idx="16">
                  <c:v>726</c:v>
                </c:pt>
                <c:pt idx="17">
                  <c:v>671</c:v>
                </c:pt>
                <c:pt idx="18">
                  <c:v>486</c:v>
                </c:pt>
                <c:pt idx="19">
                  <c:v>380</c:v>
                </c:pt>
                <c:pt idx="20">
                  <c:v>260</c:v>
                </c:pt>
                <c:pt idx="21">
                  <c:v>183</c:v>
                </c:pt>
                <c:pt idx="22">
                  <c:v>99</c:v>
                </c:pt>
                <c:pt idx="23">
                  <c:v>56</c:v>
                </c:pt>
                <c:pt idx="24">
                  <c:v>24</c:v>
                </c:pt>
                <c:pt idx="25">
                  <c:v>12</c:v>
                </c:pt>
                <c:pt idx="26">
                  <c:v>12</c:v>
                </c:pt>
                <c:pt idx="27">
                  <c:v>12</c:v>
                </c:pt>
                <c:pt idx="28">
                  <c:v>24</c:v>
                </c:pt>
                <c:pt idx="29">
                  <c:v>57</c:v>
                </c:pt>
                <c:pt idx="30">
                  <c:v>262</c:v>
                </c:pt>
                <c:pt idx="31">
                  <c:v>688</c:v>
                </c:pt>
                <c:pt idx="32">
                  <c:v>561</c:v>
                </c:pt>
                <c:pt idx="33">
                  <c:v>404</c:v>
                </c:pt>
                <c:pt idx="34">
                  <c:v>428</c:v>
                </c:pt>
                <c:pt idx="35">
                  <c:v>462</c:v>
                </c:pt>
                <c:pt idx="36">
                  <c:v>449</c:v>
                </c:pt>
                <c:pt idx="37">
                  <c:v>458</c:v>
                </c:pt>
                <c:pt idx="38">
                  <c:v>498</c:v>
                </c:pt>
                <c:pt idx="39">
                  <c:v>609</c:v>
                </c:pt>
                <c:pt idx="40">
                  <c:v>720</c:v>
                </c:pt>
                <c:pt idx="41">
                  <c:v>690</c:v>
                </c:pt>
                <c:pt idx="42">
                  <c:v>501</c:v>
                </c:pt>
                <c:pt idx="43">
                  <c:v>376</c:v>
                </c:pt>
                <c:pt idx="44">
                  <c:v>290</c:v>
                </c:pt>
                <c:pt idx="45">
                  <c:v>204</c:v>
                </c:pt>
                <c:pt idx="46">
                  <c:v>109</c:v>
                </c:pt>
                <c:pt idx="47">
                  <c:v>36</c:v>
                </c:pt>
                <c:pt idx="48">
                  <c:v>24</c:v>
                </c:pt>
                <c:pt idx="49">
                  <c:v>12</c:v>
                </c:pt>
                <c:pt idx="50">
                  <c:v>13</c:v>
                </c:pt>
                <c:pt idx="51">
                  <c:v>2</c:v>
                </c:pt>
                <c:pt idx="52">
                  <c:v>19</c:v>
                </c:pt>
                <c:pt idx="53">
                  <c:v>54</c:v>
                </c:pt>
                <c:pt idx="54">
                  <c:v>264</c:v>
                </c:pt>
                <c:pt idx="55">
                  <c:v>666</c:v>
                </c:pt>
                <c:pt idx="56">
                  <c:v>631</c:v>
                </c:pt>
                <c:pt idx="57">
                  <c:v>429</c:v>
                </c:pt>
                <c:pt idx="58">
                  <c:v>408</c:v>
                </c:pt>
                <c:pt idx="59">
                  <c:v>474</c:v>
                </c:pt>
                <c:pt idx="60">
                  <c:v>540</c:v>
                </c:pt>
                <c:pt idx="61">
                  <c:v>457</c:v>
                </c:pt>
                <c:pt idx="62">
                  <c:v>434</c:v>
                </c:pt>
                <c:pt idx="63">
                  <c:v>585</c:v>
                </c:pt>
                <c:pt idx="64">
                  <c:v>782</c:v>
                </c:pt>
                <c:pt idx="65">
                  <c:v>726</c:v>
                </c:pt>
                <c:pt idx="66">
                  <c:v>480</c:v>
                </c:pt>
                <c:pt idx="67">
                  <c:v>451</c:v>
                </c:pt>
                <c:pt idx="68">
                  <c:v>291</c:v>
                </c:pt>
                <c:pt idx="69">
                  <c:v>223</c:v>
                </c:pt>
                <c:pt idx="70">
                  <c:v>128</c:v>
                </c:pt>
                <c:pt idx="71">
                  <c:v>64</c:v>
                </c:pt>
                <c:pt idx="72">
                  <c:v>24</c:v>
                </c:pt>
                <c:pt idx="73">
                  <c:v>14</c:v>
                </c:pt>
                <c:pt idx="74">
                  <c:v>5</c:v>
                </c:pt>
                <c:pt idx="75">
                  <c:v>12</c:v>
                </c:pt>
                <c:pt idx="76">
                  <c:v>21</c:v>
                </c:pt>
                <c:pt idx="77">
                  <c:v>58</c:v>
                </c:pt>
                <c:pt idx="78">
                  <c:v>254</c:v>
                </c:pt>
                <c:pt idx="79">
                  <c:v>722</c:v>
                </c:pt>
                <c:pt idx="80">
                  <c:v>593</c:v>
                </c:pt>
                <c:pt idx="81">
                  <c:v>435</c:v>
                </c:pt>
                <c:pt idx="82">
                  <c:v>415</c:v>
                </c:pt>
                <c:pt idx="83">
                  <c:v>447</c:v>
                </c:pt>
                <c:pt idx="84">
                  <c:v>457</c:v>
                </c:pt>
                <c:pt idx="85">
                  <c:v>481</c:v>
                </c:pt>
                <c:pt idx="86">
                  <c:v>454</c:v>
                </c:pt>
                <c:pt idx="87">
                  <c:v>570</c:v>
                </c:pt>
                <c:pt idx="88">
                  <c:v>721</c:v>
                </c:pt>
                <c:pt idx="89">
                  <c:v>721</c:v>
                </c:pt>
                <c:pt idx="90">
                  <c:v>459</c:v>
                </c:pt>
                <c:pt idx="91">
                  <c:v>403</c:v>
                </c:pt>
                <c:pt idx="92">
                  <c:v>292</c:v>
                </c:pt>
                <c:pt idx="93">
                  <c:v>165</c:v>
                </c:pt>
                <c:pt idx="94">
                  <c:v>118</c:v>
                </c:pt>
                <c:pt idx="95">
                  <c:v>55</c:v>
                </c:pt>
                <c:pt idx="96">
                  <c:v>27</c:v>
                </c:pt>
                <c:pt idx="97">
                  <c:v>22</c:v>
                </c:pt>
                <c:pt idx="98">
                  <c:v>6</c:v>
                </c:pt>
                <c:pt idx="99">
                  <c:v>9</c:v>
                </c:pt>
                <c:pt idx="100">
                  <c:v>23</c:v>
                </c:pt>
                <c:pt idx="101">
                  <c:v>62</c:v>
                </c:pt>
                <c:pt idx="102">
                  <c:v>255</c:v>
                </c:pt>
                <c:pt idx="103">
                  <c:v>663</c:v>
                </c:pt>
                <c:pt idx="104">
                  <c:v>617</c:v>
                </c:pt>
                <c:pt idx="105">
                  <c:v>419</c:v>
                </c:pt>
                <c:pt idx="106">
                  <c:v>426</c:v>
                </c:pt>
                <c:pt idx="107">
                  <c:v>455</c:v>
                </c:pt>
                <c:pt idx="108">
                  <c:v>557</c:v>
                </c:pt>
                <c:pt idx="109">
                  <c:v>477</c:v>
                </c:pt>
                <c:pt idx="110">
                  <c:v>471</c:v>
                </c:pt>
                <c:pt idx="111">
                  <c:v>613</c:v>
                </c:pt>
                <c:pt idx="112">
                  <c:v>692</c:v>
                </c:pt>
                <c:pt idx="113">
                  <c:v>756</c:v>
                </c:pt>
                <c:pt idx="114">
                  <c:v>528</c:v>
                </c:pt>
                <c:pt idx="115">
                  <c:v>412</c:v>
                </c:pt>
                <c:pt idx="116">
                  <c:v>318</c:v>
                </c:pt>
                <c:pt idx="117">
                  <c:v>215</c:v>
                </c:pt>
                <c:pt idx="118">
                  <c:v>108</c:v>
                </c:pt>
                <c:pt idx="119">
                  <c:v>91</c:v>
                </c:pt>
                <c:pt idx="120">
                  <c:v>69</c:v>
                </c:pt>
                <c:pt idx="121">
                  <c:v>38</c:v>
                </c:pt>
                <c:pt idx="122">
                  <c:v>20</c:v>
                </c:pt>
                <c:pt idx="123">
                  <c:v>26</c:v>
                </c:pt>
                <c:pt idx="124">
                  <c:v>22</c:v>
                </c:pt>
                <c:pt idx="125">
                  <c:v>36</c:v>
                </c:pt>
                <c:pt idx="126">
                  <c:v>92</c:v>
                </c:pt>
                <c:pt idx="127">
                  <c:v>95</c:v>
                </c:pt>
                <c:pt idx="128">
                  <c:v>134</c:v>
                </c:pt>
                <c:pt idx="129">
                  <c:v>253</c:v>
                </c:pt>
                <c:pt idx="130">
                  <c:v>367</c:v>
                </c:pt>
                <c:pt idx="131">
                  <c:v>335</c:v>
                </c:pt>
                <c:pt idx="132">
                  <c:v>400</c:v>
                </c:pt>
                <c:pt idx="133">
                  <c:v>411</c:v>
                </c:pt>
                <c:pt idx="134">
                  <c:v>361</c:v>
                </c:pt>
                <c:pt idx="135">
                  <c:v>375</c:v>
                </c:pt>
                <c:pt idx="136">
                  <c:v>361</c:v>
                </c:pt>
                <c:pt idx="137">
                  <c:v>388</c:v>
                </c:pt>
                <c:pt idx="138">
                  <c:v>252</c:v>
                </c:pt>
                <c:pt idx="139">
                  <c:v>292</c:v>
                </c:pt>
                <c:pt idx="140">
                  <c:v>227</c:v>
                </c:pt>
                <c:pt idx="141">
                  <c:v>192</c:v>
                </c:pt>
                <c:pt idx="142">
                  <c:v>117</c:v>
                </c:pt>
                <c:pt idx="143">
                  <c:v>81</c:v>
                </c:pt>
                <c:pt idx="144">
                  <c:v>49</c:v>
                </c:pt>
                <c:pt idx="145">
                  <c:v>27</c:v>
                </c:pt>
                <c:pt idx="146">
                  <c:v>15</c:v>
                </c:pt>
                <c:pt idx="147">
                  <c:v>10</c:v>
                </c:pt>
                <c:pt idx="148">
                  <c:v>10</c:v>
                </c:pt>
                <c:pt idx="149">
                  <c:v>17</c:v>
                </c:pt>
                <c:pt idx="150">
                  <c:v>56</c:v>
                </c:pt>
                <c:pt idx="151">
                  <c:v>57</c:v>
                </c:pt>
                <c:pt idx="152">
                  <c:v>91</c:v>
                </c:pt>
                <c:pt idx="153">
                  <c:v>148</c:v>
                </c:pt>
                <c:pt idx="154">
                  <c:v>235</c:v>
                </c:pt>
                <c:pt idx="155">
                  <c:v>315</c:v>
                </c:pt>
                <c:pt idx="156">
                  <c:v>336</c:v>
                </c:pt>
                <c:pt idx="157">
                  <c:v>341</c:v>
                </c:pt>
                <c:pt idx="158">
                  <c:v>379</c:v>
                </c:pt>
                <c:pt idx="159">
                  <c:v>398</c:v>
                </c:pt>
                <c:pt idx="160">
                  <c:v>340</c:v>
                </c:pt>
                <c:pt idx="161">
                  <c:v>339</c:v>
                </c:pt>
                <c:pt idx="162">
                  <c:v>388</c:v>
                </c:pt>
                <c:pt idx="163">
                  <c:v>263</c:v>
                </c:pt>
                <c:pt idx="164">
                  <c:v>198</c:v>
                </c:pt>
                <c:pt idx="165">
                  <c:v>122</c:v>
                </c:pt>
                <c:pt idx="166">
                  <c:v>89</c:v>
                </c:pt>
                <c:pt idx="167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A5-4C67-BA8C-C59A8579A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0175711"/>
        <c:axId val="557598287"/>
      </c:lineChart>
      <c:catAx>
        <c:axId val="11001757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557598287"/>
        <c:crosses val="autoZero"/>
        <c:auto val="1"/>
        <c:lblAlgn val="ctr"/>
        <c:lblOffset val="100"/>
        <c:tickLblSkip val="6"/>
        <c:noMultiLvlLbl val="0"/>
      </c:catAx>
      <c:valAx>
        <c:axId val="557598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/>
                  <a:t>autot tunnis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10017571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Müra!$R$3:$R$5</c:f>
              <c:strCache>
                <c:ptCount val="3"/>
                <c:pt idx="0">
                  <c:v>2021</c:v>
                </c:pt>
                <c:pt idx="1">
                  <c:v>MP3</c:v>
                </c:pt>
                <c:pt idx="2">
                  <c:v>EQ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Müra!$A$6:$A$29</c:f>
              <c:strCache>
                <c:ptCount val="24"/>
                <c:pt idx="0">
                  <c:v>0:00 - 1:00</c:v>
                </c:pt>
                <c:pt idx="1">
                  <c:v>1:00 - 2:00</c:v>
                </c:pt>
                <c:pt idx="2">
                  <c:v>2:00 - 3:00</c:v>
                </c:pt>
                <c:pt idx="3">
                  <c:v>3:00 - 4:00</c:v>
                </c:pt>
                <c:pt idx="4">
                  <c:v>4:00 - 5:00</c:v>
                </c:pt>
                <c:pt idx="5">
                  <c:v>5:00 - 6:00</c:v>
                </c:pt>
                <c:pt idx="6">
                  <c:v>6:00 - 7:00</c:v>
                </c:pt>
                <c:pt idx="7">
                  <c:v>7:00 - 8:00</c:v>
                </c:pt>
                <c:pt idx="8">
                  <c:v>8:00 - 9:00</c:v>
                </c:pt>
                <c:pt idx="9">
                  <c:v>9:00 - 10:00</c:v>
                </c:pt>
                <c:pt idx="10">
                  <c:v>10:00 - 11:00</c:v>
                </c:pt>
                <c:pt idx="11">
                  <c:v>11:00 - 12:00</c:v>
                </c:pt>
                <c:pt idx="12">
                  <c:v>12:00 - 13:00</c:v>
                </c:pt>
                <c:pt idx="13">
                  <c:v>13:00 - 14:00</c:v>
                </c:pt>
                <c:pt idx="14">
                  <c:v>14:00 - 15:00</c:v>
                </c:pt>
                <c:pt idx="15">
                  <c:v>15:00 - 16:00</c:v>
                </c:pt>
                <c:pt idx="16">
                  <c:v>16:00 - 17:00</c:v>
                </c:pt>
                <c:pt idx="17">
                  <c:v>17:00 - 18:00</c:v>
                </c:pt>
                <c:pt idx="18">
                  <c:v>18:00 - 19:00</c:v>
                </c:pt>
                <c:pt idx="19">
                  <c:v>19:00 - 20:00</c:v>
                </c:pt>
                <c:pt idx="20">
                  <c:v>20:00 - 21:00</c:v>
                </c:pt>
                <c:pt idx="21">
                  <c:v>21:00 - 22:00</c:v>
                </c:pt>
                <c:pt idx="22">
                  <c:v>22:00 - 23:00</c:v>
                </c:pt>
                <c:pt idx="23">
                  <c:v>23:00 - 0:00</c:v>
                </c:pt>
              </c:strCache>
            </c:strRef>
          </c:cat>
          <c:val>
            <c:numRef>
              <c:f>Müra!$R$6:$R$29</c:f>
              <c:numCache>
                <c:formatCode>General</c:formatCode>
                <c:ptCount val="24"/>
                <c:pt idx="0">
                  <c:v>50</c:v>
                </c:pt>
                <c:pt idx="1">
                  <c:v>46.6</c:v>
                </c:pt>
                <c:pt idx="2">
                  <c:v>47.2</c:v>
                </c:pt>
                <c:pt idx="3">
                  <c:v>47.8</c:v>
                </c:pt>
                <c:pt idx="4">
                  <c:v>52</c:v>
                </c:pt>
                <c:pt idx="5">
                  <c:v>55.6</c:v>
                </c:pt>
                <c:pt idx="6">
                  <c:v>60.5</c:v>
                </c:pt>
                <c:pt idx="7">
                  <c:v>63.9</c:v>
                </c:pt>
                <c:pt idx="8">
                  <c:v>64.5</c:v>
                </c:pt>
                <c:pt idx="9">
                  <c:v>63.1</c:v>
                </c:pt>
                <c:pt idx="10">
                  <c:v>63.6</c:v>
                </c:pt>
                <c:pt idx="11">
                  <c:v>62.6</c:v>
                </c:pt>
                <c:pt idx="12">
                  <c:v>63.3</c:v>
                </c:pt>
                <c:pt idx="13">
                  <c:v>63.2</c:v>
                </c:pt>
                <c:pt idx="14">
                  <c:v>63.5</c:v>
                </c:pt>
                <c:pt idx="15">
                  <c:v>63.5</c:v>
                </c:pt>
                <c:pt idx="16">
                  <c:v>64.400000000000006</c:v>
                </c:pt>
                <c:pt idx="17">
                  <c:v>65.099999999999994</c:v>
                </c:pt>
                <c:pt idx="18">
                  <c:v>62.9</c:v>
                </c:pt>
                <c:pt idx="19">
                  <c:v>61.1</c:v>
                </c:pt>
                <c:pt idx="20">
                  <c:v>60.5</c:v>
                </c:pt>
                <c:pt idx="21">
                  <c:v>58</c:v>
                </c:pt>
                <c:pt idx="22">
                  <c:v>55.9</c:v>
                </c:pt>
                <c:pt idx="23">
                  <c:v>53.8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1-46FB-B87E-7B0CE7E8A35F}"/>
            </c:ext>
          </c:extLst>
        </c:ser>
        <c:ser>
          <c:idx val="1"/>
          <c:order val="1"/>
          <c:tx>
            <c:strRef>
              <c:f>Müra!$S$3:$S$5</c:f>
              <c:strCache>
                <c:ptCount val="3"/>
                <c:pt idx="0">
                  <c:v>2022</c:v>
                </c:pt>
                <c:pt idx="1">
                  <c:v>MP3</c:v>
                </c:pt>
                <c:pt idx="2">
                  <c:v>EQ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Müra!$A$6:$A$29</c:f>
              <c:strCache>
                <c:ptCount val="24"/>
                <c:pt idx="0">
                  <c:v>0:00 - 1:00</c:v>
                </c:pt>
                <c:pt idx="1">
                  <c:v>1:00 - 2:00</c:v>
                </c:pt>
                <c:pt idx="2">
                  <c:v>2:00 - 3:00</c:v>
                </c:pt>
                <c:pt idx="3">
                  <c:v>3:00 - 4:00</c:v>
                </c:pt>
                <c:pt idx="4">
                  <c:v>4:00 - 5:00</c:v>
                </c:pt>
                <c:pt idx="5">
                  <c:v>5:00 - 6:00</c:v>
                </c:pt>
                <c:pt idx="6">
                  <c:v>6:00 - 7:00</c:v>
                </c:pt>
                <c:pt idx="7">
                  <c:v>7:00 - 8:00</c:v>
                </c:pt>
                <c:pt idx="8">
                  <c:v>8:00 - 9:00</c:v>
                </c:pt>
                <c:pt idx="9">
                  <c:v>9:00 - 10:00</c:v>
                </c:pt>
                <c:pt idx="10">
                  <c:v>10:00 - 11:00</c:v>
                </c:pt>
                <c:pt idx="11">
                  <c:v>11:00 - 12:00</c:v>
                </c:pt>
                <c:pt idx="12">
                  <c:v>12:00 - 13:00</c:v>
                </c:pt>
                <c:pt idx="13">
                  <c:v>13:00 - 14:00</c:v>
                </c:pt>
                <c:pt idx="14">
                  <c:v>14:00 - 15:00</c:v>
                </c:pt>
                <c:pt idx="15">
                  <c:v>15:00 - 16:00</c:v>
                </c:pt>
                <c:pt idx="16">
                  <c:v>16:00 - 17:00</c:v>
                </c:pt>
                <c:pt idx="17">
                  <c:v>17:00 - 18:00</c:v>
                </c:pt>
                <c:pt idx="18">
                  <c:v>18:00 - 19:00</c:v>
                </c:pt>
                <c:pt idx="19">
                  <c:v>19:00 - 20:00</c:v>
                </c:pt>
                <c:pt idx="20">
                  <c:v>20:00 - 21:00</c:v>
                </c:pt>
                <c:pt idx="21">
                  <c:v>21:00 - 22:00</c:v>
                </c:pt>
                <c:pt idx="22">
                  <c:v>22:00 - 23:00</c:v>
                </c:pt>
                <c:pt idx="23">
                  <c:v>23:00 - 0:00</c:v>
                </c:pt>
              </c:strCache>
            </c:strRef>
          </c:cat>
          <c:val>
            <c:numRef>
              <c:f>Müra!$S$6:$S$29</c:f>
              <c:numCache>
                <c:formatCode>General</c:formatCode>
                <c:ptCount val="24"/>
                <c:pt idx="0">
                  <c:v>51.6</c:v>
                </c:pt>
                <c:pt idx="1">
                  <c:v>46.6</c:v>
                </c:pt>
                <c:pt idx="2">
                  <c:v>51.4</c:v>
                </c:pt>
                <c:pt idx="3">
                  <c:v>50.9</c:v>
                </c:pt>
                <c:pt idx="4">
                  <c:v>51.7</c:v>
                </c:pt>
                <c:pt idx="5">
                  <c:v>53.5</c:v>
                </c:pt>
                <c:pt idx="6">
                  <c:v>60.6</c:v>
                </c:pt>
                <c:pt idx="7">
                  <c:v>64.3</c:v>
                </c:pt>
                <c:pt idx="8">
                  <c:v>64.900000000000006</c:v>
                </c:pt>
                <c:pt idx="9">
                  <c:v>62.6</c:v>
                </c:pt>
                <c:pt idx="10">
                  <c:v>61.8</c:v>
                </c:pt>
                <c:pt idx="11">
                  <c:v>62.7</c:v>
                </c:pt>
                <c:pt idx="12">
                  <c:v>63.4</c:v>
                </c:pt>
                <c:pt idx="13">
                  <c:v>63.4</c:v>
                </c:pt>
                <c:pt idx="14">
                  <c:v>63.1</c:v>
                </c:pt>
                <c:pt idx="15">
                  <c:v>63.7</c:v>
                </c:pt>
                <c:pt idx="16">
                  <c:v>64.599999999999994</c:v>
                </c:pt>
                <c:pt idx="17">
                  <c:v>64.5</c:v>
                </c:pt>
                <c:pt idx="18">
                  <c:v>62.7</c:v>
                </c:pt>
                <c:pt idx="19">
                  <c:v>61.5</c:v>
                </c:pt>
                <c:pt idx="20">
                  <c:v>60.3</c:v>
                </c:pt>
                <c:pt idx="21">
                  <c:v>58.5</c:v>
                </c:pt>
                <c:pt idx="22">
                  <c:v>55.8</c:v>
                </c:pt>
                <c:pt idx="23">
                  <c:v>54.5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61-46FB-B87E-7B0CE7E8A35F}"/>
            </c:ext>
          </c:extLst>
        </c:ser>
        <c:ser>
          <c:idx val="2"/>
          <c:order val="2"/>
          <c:tx>
            <c:strRef>
              <c:f>Müra!$T$3:$T$5</c:f>
              <c:strCache>
                <c:ptCount val="3"/>
                <c:pt idx="0">
                  <c:v>2023</c:v>
                </c:pt>
                <c:pt idx="1">
                  <c:v>MP3</c:v>
                </c:pt>
                <c:pt idx="2">
                  <c:v>EQ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Müra!$A$6:$A$29</c:f>
              <c:strCache>
                <c:ptCount val="24"/>
                <c:pt idx="0">
                  <c:v>0:00 - 1:00</c:v>
                </c:pt>
                <c:pt idx="1">
                  <c:v>1:00 - 2:00</c:v>
                </c:pt>
                <c:pt idx="2">
                  <c:v>2:00 - 3:00</c:v>
                </c:pt>
                <c:pt idx="3">
                  <c:v>3:00 - 4:00</c:v>
                </c:pt>
                <c:pt idx="4">
                  <c:v>4:00 - 5:00</c:v>
                </c:pt>
                <c:pt idx="5">
                  <c:v>5:00 - 6:00</c:v>
                </c:pt>
                <c:pt idx="6">
                  <c:v>6:00 - 7:00</c:v>
                </c:pt>
                <c:pt idx="7">
                  <c:v>7:00 - 8:00</c:v>
                </c:pt>
                <c:pt idx="8">
                  <c:v>8:00 - 9:00</c:v>
                </c:pt>
                <c:pt idx="9">
                  <c:v>9:00 - 10:00</c:v>
                </c:pt>
                <c:pt idx="10">
                  <c:v>10:00 - 11:00</c:v>
                </c:pt>
                <c:pt idx="11">
                  <c:v>11:00 - 12:00</c:v>
                </c:pt>
                <c:pt idx="12">
                  <c:v>12:00 - 13:00</c:v>
                </c:pt>
                <c:pt idx="13">
                  <c:v>13:00 - 14:00</c:v>
                </c:pt>
                <c:pt idx="14">
                  <c:v>14:00 - 15:00</c:v>
                </c:pt>
                <c:pt idx="15">
                  <c:v>15:00 - 16:00</c:v>
                </c:pt>
                <c:pt idx="16">
                  <c:v>16:00 - 17:00</c:v>
                </c:pt>
                <c:pt idx="17">
                  <c:v>17:00 - 18:00</c:v>
                </c:pt>
                <c:pt idx="18">
                  <c:v>18:00 - 19:00</c:v>
                </c:pt>
                <c:pt idx="19">
                  <c:v>19:00 - 20:00</c:v>
                </c:pt>
                <c:pt idx="20">
                  <c:v>20:00 - 21:00</c:v>
                </c:pt>
                <c:pt idx="21">
                  <c:v>21:00 - 22:00</c:v>
                </c:pt>
                <c:pt idx="22">
                  <c:v>22:00 - 23:00</c:v>
                </c:pt>
                <c:pt idx="23">
                  <c:v>23:00 - 0:00</c:v>
                </c:pt>
              </c:strCache>
            </c:strRef>
          </c:cat>
          <c:val>
            <c:numRef>
              <c:f>Müra!$T$6:$T$29</c:f>
              <c:numCache>
                <c:formatCode>General</c:formatCode>
                <c:ptCount val="24"/>
                <c:pt idx="0">
                  <c:v>52.2</c:v>
                </c:pt>
                <c:pt idx="1">
                  <c:v>50.4</c:v>
                </c:pt>
                <c:pt idx="2">
                  <c:v>50.3</c:v>
                </c:pt>
                <c:pt idx="3">
                  <c:v>46.9</c:v>
                </c:pt>
                <c:pt idx="4">
                  <c:v>52.5</c:v>
                </c:pt>
                <c:pt idx="5">
                  <c:v>55.2</c:v>
                </c:pt>
                <c:pt idx="6">
                  <c:v>60.2</c:v>
                </c:pt>
                <c:pt idx="7">
                  <c:v>62.6</c:v>
                </c:pt>
                <c:pt idx="8">
                  <c:v>62</c:v>
                </c:pt>
                <c:pt idx="9">
                  <c:v>59.9</c:v>
                </c:pt>
                <c:pt idx="10">
                  <c:v>60.3</c:v>
                </c:pt>
                <c:pt idx="11">
                  <c:v>60.1</c:v>
                </c:pt>
                <c:pt idx="12">
                  <c:v>60.2</c:v>
                </c:pt>
                <c:pt idx="13">
                  <c:v>60.8</c:v>
                </c:pt>
                <c:pt idx="14">
                  <c:v>60.4</c:v>
                </c:pt>
                <c:pt idx="15">
                  <c:v>61.6</c:v>
                </c:pt>
                <c:pt idx="16">
                  <c:v>61.6</c:v>
                </c:pt>
                <c:pt idx="17">
                  <c:v>61.3</c:v>
                </c:pt>
                <c:pt idx="18">
                  <c:v>60.4</c:v>
                </c:pt>
                <c:pt idx="19">
                  <c:v>59.6</c:v>
                </c:pt>
                <c:pt idx="20">
                  <c:v>59.3</c:v>
                </c:pt>
                <c:pt idx="21">
                  <c:v>57.9</c:v>
                </c:pt>
                <c:pt idx="22">
                  <c:v>55.8</c:v>
                </c:pt>
                <c:pt idx="23">
                  <c:v>54.5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61-46FB-B87E-7B0CE7E8A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177606847"/>
        <c:axId val="1122582831"/>
      </c:barChart>
      <c:catAx>
        <c:axId val="11776068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122582831"/>
        <c:crosses val="autoZero"/>
        <c:auto val="1"/>
        <c:lblAlgn val="ctr"/>
        <c:lblOffset val="100"/>
        <c:noMultiLvlLbl val="0"/>
      </c:catAx>
      <c:valAx>
        <c:axId val="112258283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/>
                  <a:t>Müratase dB(A)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177606847"/>
        <c:crosses val="autoZero"/>
        <c:crossBetween val="between"/>
        <c:minorUnit val="5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MüraREF!$F$42</c:f>
              <c:strCache>
                <c:ptCount val="1"/>
                <c:pt idx="0">
                  <c:v>Müratase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7D5-40B1-8A82-84A54EB2ABB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7D5-40B1-8A82-84A54EB2ABB2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7D5-40B1-8A82-84A54EB2ABB2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7D5-40B1-8A82-84A54EB2ABB2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7D5-40B1-8A82-84A54EB2ABB2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7D5-40B1-8A82-84A54EB2ABB2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B7D5-40B1-8A82-84A54EB2ABB2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B7D5-40B1-8A82-84A54EB2ABB2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B7D5-40B1-8A82-84A54EB2AB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MüraREF!$E$43:$E$71</c:f>
              <c:strCache>
                <c:ptCount val="29"/>
                <c:pt idx="0">
                  <c:v>Tallinna Päevalille Lasteaed</c:v>
                </c:pt>
                <c:pt idx="1">
                  <c:v>Tallinna Liivalaia Lasteaed</c:v>
                </c:pt>
                <c:pt idx="2">
                  <c:v>Audentese lastekool</c:v>
                </c:pt>
                <c:pt idx="3">
                  <c:v>Tallinna Mutionu Lasteaed</c:v>
                </c:pt>
                <c:pt idx="4">
                  <c:v>Tallinna Lille Lasteaed</c:v>
                </c:pt>
                <c:pt idx="5">
                  <c:v>Tallinna Luha Lasteaed</c:v>
                </c:pt>
                <c:pt idx="6">
                  <c:v>Tallinna Läänemere Gümnaasium</c:v>
                </c:pt>
                <c:pt idx="7">
                  <c:v>Tallinna 21. Kool</c:v>
                </c:pt>
                <c:pt idx="8">
                  <c:v>MP3 2021</c:v>
                </c:pt>
                <c:pt idx="9">
                  <c:v>MP3 2022</c:v>
                </c:pt>
                <c:pt idx="10">
                  <c:v>Tallinna Mustjõe Gümnaasium</c:v>
                </c:pt>
                <c:pt idx="11">
                  <c:v>Tallinna Nõmme Gümnaasium</c:v>
                </c:pt>
                <c:pt idx="12">
                  <c:v>MP1 2022</c:v>
                </c:pt>
                <c:pt idx="13">
                  <c:v>MP3 2023</c:v>
                </c:pt>
                <c:pt idx="14">
                  <c:v>MP1 2021</c:v>
                </c:pt>
                <c:pt idx="15">
                  <c:v>MP2 2021</c:v>
                </c:pt>
                <c:pt idx="16">
                  <c:v>Tallinna Reaalkool</c:v>
                </c:pt>
                <c:pt idx="17">
                  <c:v>Tallinna Kannikese Lasteaed</c:v>
                </c:pt>
                <c:pt idx="18">
                  <c:v>MP1 2023</c:v>
                </c:pt>
                <c:pt idx="19">
                  <c:v>MP2 2022</c:v>
                </c:pt>
                <c:pt idx="20">
                  <c:v>Tallinna Karjamaa Gümnaasium</c:v>
                </c:pt>
                <c:pt idx="21">
                  <c:v>Tallinna Virmalise Lasteaed</c:v>
                </c:pt>
                <c:pt idx="22">
                  <c:v>MP2 2023</c:v>
                </c:pt>
                <c:pt idx="23">
                  <c:v>Tallinna Ühisgümnaasium</c:v>
                </c:pt>
                <c:pt idx="24">
                  <c:v>Tabasalu Lasteaed Tibutare</c:v>
                </c:pt>
                <c:pt idx="25">
                  <c:v>Tallinna Sikupilli Keskkool</c:v>
                </c:pt>
                <c:pt idx="26">
                  <c:v>Tallinna Õismäe Gümnaasium</c:v>
                </c:pt>
                <c:pt idx="27">
                  <c:v>Loo Lasteaed Pääsupesa</c:v>
                </c:pt>
                <c:pt idx="28">
                  <c:v>Tallinna Saksa Gümnaasium</c:v>
                </c:pt>
              </c:strCache>
            </c:strRef>
          </c:cat>
          <c:val>
            <c:numRef>
              <c:f>MüraREF!$F$43:$F$71</c:f>
              <c:numCache>
                <c:formatCode>General</c:formatCode>
                <c:ptCount val="29"/>
                <c:pt idx="0">
                  <c:v>72.5</c:v>
                </c:pt>
                <c:pt idx="1">
                  <c:v>71.7</c:v>
                </c:pt>
                <c:pt idx="2">
                  <c:v>69.2</c:v>
                </c:pt>
                <c:pt idx="3">
                  <c:v>63.9</c:v>
                </c:pt>
                <c:pt idx="4">
                  <c:v>63.1</c:v>
                </c:pt>
                <c:pt idx="5">
                  <c:v>63</c:v>
                </c:pt>
                <c:pt idx="6">
                  <c:v>62.7</c:v>
                </c:pt>
                <c:pt idx="7">
                  <c:v>62.3</c:v>
                </c:pt>
                <c:pt idx="8">
                  <c:v>61.85</c:v>
                </c:pt>
                <c:pt idx="9">
                  <c:v>61.65</c:v>
                </c:pt>
                <c:pt idx="10">
                  <c:v>60.9</c:v>
                </c:pt>
                <c:pt idx="11">
                  <c:v>60.8</c:v>
                </c:pt>
                <c:pt idx="12">
                  <c:v>60.2</c:v>
                </c:pt>
                <c:pt idx="13">
                  <c:v>60</c:v>
                </c:pt>
                <c:pt idx="14">
                  <c:v>60</c:v>
                </c:pt>
                <c:pt idx="15">
                  <c:v>60</c:v>
                </c:pt>
                <c:pt idx="16">
                  <c:v>59.8</c:v>
                </c:pt>
                <c:pt idx="17">
                  <c:v>59.6</c:v>
                </c:pt>
                <c:pt idx="18">
                  <c:v>59.25</c:v>
                </c:pt>
                <c:pt idx="19">
                  <c:v>58.599999999999994</c:v>
                </c:pt>
                <c:pt idx="20">
                  <c:v>58.5</c:v>
                </c:pt>
                <c:pt idx="21">
                  <c:v>58.2</c:v>
                </c:pt>
                <c:pt idx="22">
                  <c:v>58</c:v>
                </c:pt>
                <c:pt idx="23">
                  <c:v>57.1</c:v>
                </c:pt>
                <c:pt idx="24">
                  <c:v>53.9</c:v>
                </c:pt>
                <c:pt idx="25">
                  <c:v>52.2</c:v>
                </c:pt>
                <c:pt idx="26">
                  <c:v>46.8</c:v>
                </c:pt>
                <c:pt idx="27">
                  <c:v>46.8</c:v>
                </c:pt>
                <c:pt idx="28">
                  <c:v>42.4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7D5-40B1-8A82-84A54EB2AB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7"/>
        <c:axId val="1238708831"/>
        <c:axId val="744358495"/>
      </c:barChart>
      <c:catAx>
        <c:axId val="1238708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744358495"/>
        <c:crosses val="autoZero"/>
        <c:auto val="1"/>
        <c:lblAlgn val="ctr"/>
        <c:lblOffset val="100"/>
        <c:noMultiLvlLbl val="0"/>
      </c:catAx>
      <c:valAx>
        <c:axId val="744358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/>
                  <a:t>Ekvivalentmüratase dB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23870883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Prognoos!$G$3</c:f>
              <c:strCache>
                <c:ptCount val="1"/>
                <c:pt idx="0">
                  <c:v>SAPA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Prognoos!$C$9:$C$37</c:f>
              <c:numCache>
                <c:formatCode>General</c:formatCode>
                <c:ptCount val="2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</c:numCache>
            </c:numRef>
          </c:cat>
          <c:val>
            <c:numRef>
              <c:f>Prognoos!$G$9:$G$37</c:f>
              <c:numCache>
                <c:formatCode>0.000</c:formatCode>
                <c:ptCount val="29"/>
                <c:pt idx="0">
                  <c:v>1</c:v>
                </c:pt>
                <c:pt idx="1">
                  <c:v>1.0034161686691856</c:v>
                </c:pt>
                <c:pt idx="2">
                  <c:v>1.0068323373383714</c:v>
                </c:pt>
                <c:pt idx="3">
                  <c:v>1.0102485060075572</c:v>
                </c:pt>
                <c:pt idx="4">
                  <c:v>1.013664674676743</c:v>
                </c:pt>
                <c:pt idx="5">
                  <c:v>1.0170808433459289</c:v>
                </c:pt>
                <c:pt idx="6">
                  <c:v>1.0204970120151147</c:v>
                </c:pt>
                <c:pt idx="7">
                  <c:v>1.0239131806843005</c:v>
                </c:pt>
                <c:pt idx="8">
                  <c:v>1.0273293493534863</c:v>
                </c:pt>
                <c:pt idx="9">
                  <c:v>1.0307455180226719</c:v>
                </c:pt>
                <c:pt idx="10">
                  <c:v>1.0341616866918577</c:v>
                </c:pt>
                <c:pt idx="11">
                  <c:v>1.0375778553610435</c:v>
                </c:pt>
                <c:pt idx="12">
                  <c:v>1.0409940240302293</c:v>
                </c:pt>
                <c:pt idx="13">
                  <c:v>1.0444101926994149</c:v>
                </c:pt>
                <c:pt idx="14">
                  <c:v>1.0478263613686007</c:v>
                </c:pt>
                <c:pt idx="15">
                  <c:v>1.0512425300377866</c:v>
                </c:pt>
                <c:pt idx="16">
                  <c:v>1.0546586987069724</c:v>
                </c:pt>
                <c:pt idx="17">
                  <c:v>1.0580748673761582</c:v>
                </c:pt>
                <c:pt idx="18">
                  <c:v>1.061491036045344</c:v>
                </c:pt>
                <c:pt idx="19">
                  <c:v>1.0649072047145298</c:v>
                </c:pt>
                <c:pt idx="20">
                  <c:v>1.0683233733837156</c:v>
                </c:pt>
                <c:pt idx="21">
                  <c:v>1.0717395420529012</c:v>
                </c:pt>
                <c:pt idx="22">
                  <c:v>1.075155710722087</c:v>
                </c:pt>
                <c:pt idx="23">
                  <c:v>1.0785718793912729</c:v>
                </c:pt>
                <c:pt idx="24">
                  <c:v>1.0819880480604587</c:v>
                </c:pt>
                <c:pt idx="25">
                  <c:v>1.0854042167296443</c:v>
                </c:pt>
                <c:pt idx="26">
                  <c:v>1.0888203853988301</c:v>
                </c:pt>
                <c:pt idx="27">
                  <c:v>1.0922365540680159</c:v>
                </c:pt>
                <c:pt idx="28">
                  <c:v>1.0956527227372017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F99-4572-8355-8E65035A1199}"/>
            </c:ext>
          </c:extLst>
        </c:ser>
        <c:ser>
          <c:idx val="1"/>
          <c:order val="1"/>
          <c:tx>
            <c:strRef>
              <c:f>Prognoos!$H$3</c:f>
              <c:strCache>
                <c:ptCount val="1"/>
                <c:pt idx="0">
                  <c:v>VAAB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Prognoos!$C$9:$C$37</c:f>
              <c:numCache>
                <c:formatCode>General</c:formatCode>
                <c:ptCount val="2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</c:numCache>
            </c:numRef>
          </c:cat>
          <c:val>
            <c:numRef>
              <c:f>Prognoos!$H$9:$H$37</c:f>
              <c:numCache>
                <c:formatCode>0.000</c:formatCode>
                <c:ptCount val="29"/>
                <c:pt idx="0">
                  <c:v>1</c:v>
                </c:pt>
                <c:pt idx="1">
                  <c:v>1.01</c:v>
                </c:pt>
                <c:pt idx="2">
                  <c:v>1.0198029604940693</c:v>
                </c:pt>
                <c:pt idx="3">
                  <c:v>1.0294183628773079</c:v>
                </c:pt>
                <c:pt idx="4">
                  <c:v>1.0388549765999733</c:v>
                </c:pt>
                <c:pt idx="5">
                  <c:v>1.0481209308337029</c:v>
                </c:pt>
                <c:pt idx="6">
                  <c:v>1.0572237771850412</c:v>
                </c:pt>
                <c:pt idx="7">
                  <c:v>1.0661705447808436</c:v>
                </c:pt>
                <c:pt idx="8">
                  <c:v>1.0749677888251721</c:v>
                </c:pt>
                <c:pt idx="9">
                  <c:v>1.0836216335452218</c:v>
                </c:pt>
                <c:pt idx="10">
                  <c:v>1.0921378102956119</c:v>
                </c:pt>
                <c:pt idx="11">
                  <c:v>1.1005216914690679</c:v>
                </c:pt>
                <c:pt idx="12">
                  <c:v>1.1087783207617257</c:v>
                </c:pt>
                <c:pt idx="13">
                  <c:v>1.1169124402587862</c:v>
                </c:pt>
                <c:pt idx="14">
                  <c:v>1.1249285147377166</c:v>
                </c:pt>
                <c:pt idx="15">
                  <c:v>1.1328307535290227</c:v>
                </c:pt>
                <c:pt idx="16">
                  <c:v>1.1406231302267165</c:v>
                </c:pt>
                <c:pt idx="17">
                  <c:v>1.1483094005003063</c:v>
                </c:pt>
                <c:pt idx="18">
                  <c:v>1.1558931182261121</c:v>
                </c:pt>
                <c:pt idx="19">
                  <c:v>1.163377650126866</c:v>
                </c:pt>
                <c:pt idx="20">
                  <c:v>1.1707661890840271</c:v>
                </c:pt>
                <c:pt idx="21">
                  <c:v>1.178061766266306</c:v>
                </c:pt>
                <c:pt idx="22">
                  <c:v>1.1852672621999669</c:v>
                </c:pt>
                <c:pt idx="23">
                  <c:v>1.1923854168910808</c:v>
                </c:pt>
                <c:pt idx="24">
                  <c:v>1.1994188390966396</c:v>
                </c:pt>
                <c:pt idx="25">
                  <c:v>1.2063700148299861</c:v>
                </c:pt>
                <c:pt idx="26">
                  <c:v>1.2132413151760837</c:v>
                </c:pt>
                <c:pt idx="27">
                  <c:v>1.2200350034835337</c:v>
                </c:pt>
                <c:pt idx="28">
                  <c:v>1.2267532419927354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F99-4572-8355-8E65035A1199}"/>
            </c:ext>
          </c:extLst>
        </c:ser>
        <c:ser>
          <c:idx val="2"/>
          <c:order val="2"/>
          <c:tx>
            <c:strRef>
              <c:f>Prognoos!$I$3</c:f>
              <c:strCache>
                <c:ptCount val="1"/>
                <c:pt idx="0">
                  <c:v>AR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Prognoos!$C$9:$C$37</c:f>
              <c:numCache>
                <c:formatCode>General</c:formatCode>
                <c:ptCount val="2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</c:numCache>
            </c:numRef>
          </c:cat>
          <c:val>
            <c:numRef>
              <c:f>Prognoos!$I$9:$I$37</c:f>
              <c:numCache>
                <c:formatCode>0.000</c:formatCode>
                <c:ptCount val="29"/>
                <c:pt idx="0">
                  <c:v>1</c:v>
                </c:pt>
                <c:pt idx="1">
                  <c:v>1.001208237504684</c:v>
                </c:pt>
                <c:pt idx="2">
                  <c:v>1.0024164750093665</c:v>
                </c:pt>
                <c:pt idx="3">
                  <c:v>1.0036247125140505</c:v>
                </c:pt>
                <c:pt idx="4">
                  <c:v>1.0048329500187345</c:v>
                </c:pt>
                <c:pt idx="5">
                  <c:v>1.0060411875234185</c:v>
                </c:pt>
                <c:pt idx="6">
                  <c:v>1.0072494250281012</c:v>
                </c:pt>
                <c:pt idx="7">
                  <c:v>1.008457662532785</c:v>
                </c:pt>
                <c:pt idx="8">
                  <c:v>1.0096659000374693</c:v>
                </c:pt>
                <c:pt idx="9">
                  <c:v>1.0108741375421533</c:v>
                </c:pt>
                <c:pt idx="10">
                  <c:v>1.0120823750468357</c:v>
                </c:pt>
                <c:pt idx="11">
                  <c:v>1.01329061255152</c:v>
                </c:pt>
                <c:pt idx="12">
                  <c:v>1.0144988500562038</c:v>
                </c:pt>
                <c:pt idx="13">
                  <c:v>1.015707087560888</c:v>
                </c:pt>
                <c:pt idx="14">
                  <c:v>1.0169153250655703</c:v>
                </c:pt>
                <c:pt idx="15">
                  <c:v>1.0181235625702545</c:v>
                </c:pt>
                <c:pt idx="16">
                  <c:v>1.0193318000749385</c:v>
                </c:pt>
                <c:pt idx="17">
                  <c:v>1.0205400375796225</c:v>
                </c:pt>
                <c:pt idx="18">
                  <c:v>1.0217482750843052</c:v>
                </c:pt>
                <c:pt idx="19">
                  <c:v>1.022956512588989</c:v>
                </c:pt>
                <c:pt idx="20">
                  <c:v>1.0241647500936732</c:v>
                </c:pt>
                <c:pt idx="21">
                  <c:v>1.025372987598357</c:v>
                </c:pt>
                <c:pt idx="22">
                  <c:v>1.0265812251030397</c:v>
                </c:pt>
                <c:pt idx="23">
                  <c:v>1.027789462607724</c:v>
                </c:pt>
                <c:pt idx="24">
                  <c:v>1.0289977001124078</c:v>
                </c:pt>
                <c:pt idx="25">
                  <c:v>1.0302059376170905</c:v>
                </c:pt>
                <c:pt idx="26">
                  <c:v>1.0314141751217742</c:v>
                </c:pt>
                <c:pt idx="27">
                  <c:v>1.0326224126264585</c:v>
                </c:pt>
                <c:pt idx="28">
                  <c:v>1.0338306501311423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F99-4572-8355-8E65035A1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8156784"/>
        <c:axId val="588158096"/>
      </c:lineChart>
      <c:catAx>
        <c:axId val="588156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588158096"/>
        <c:crosses val="autoZero"/>
        <c:auto val="1"/>
        <c:lblAlgn val="ctr"/>
        <c:lblOffset val="100"/>
        <c:noMultiLvlLbl val="0"/>
      </c:catAx>
      <c:valAx>
        <c:axId val="58815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/>
                  <a:t>Kasvutegur 2022. aasta suhtes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5881567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64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[hourly_counts.xlsx]Sheet20!PivotTable6</c:name>
    <c:fmtId val="18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Sheet20!$B$3:$B$4</c:f>
              <c:strCache>
                <c:ptCount val="1"/>
                <c:pt idx="0">
                  <c:v>buss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Sheet20!$A$5:$A$29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Sheet20!$B$5:$B$29</c:f>
              <c:numCache>
                <c:formatCode>General</c:formatCode>
                <c:ptCount val="24"/>
                <c:pt idx="5" formatCode="0.0">
                  <c:v>76.099999999999994</c:v>
                </c:pt>
                <c:pt idx="6" formatCode="0.0">
                  <c:v>75.066666666666663</c:v>
                </c:pt>
                <c:pt idx="7" formatCode="0.0">
                  <c:v>76.294285714285678</c:v>
                </c:pt>
                <c:pt idx="8" formatCode="0.0">
                  <c:v>76.299999999999983</c:v>
                </c:pt>
                <c:pt idx="9" formatCode="0.0">
                  <c:v>76.100000000000009</c:v>
                </c:pt>
                <c:pt idx="10" formatCode="0.0">
                  <c:v>77</c:v>
                </c:pt>
                <c:pt idx="11" formatCode="0.0">
                  <c:v>76.399999999999991</c:v>
                </c:pt>
                <c:pt idx="12" formatCode="0.0">
                  <c:v>76.228571428571428</c:v>
                </c:pt>
                <c:pt idx="13" formatCode="0.0">
                  <c:v>76.592307692307699</c:v>
                </c:pt>
                <c:pt idx="14" formatCode="0.0">
                  <c:v>76.5625</c:v>
                </c:pt>
                <c:pt idx="15" formatCode="0.0">
                  <c:v>76.595238095238074</c:v>
                </c:pt>
                <c:pt idx="16" formatCode="0.0">
                  <c:v>76.264516129032231</c:v>
                </c:pt>
                <c:pt idx="17" formatCode="0.0">
                  <c:v>76.321052631578937</c:v>
                </c:pt>
                <c:pt idx="18" formatCode="0.0">
                  <c:v>76.311764705882354</c:v>
                </c:pt>
                <c:pt idx="19" formatCode="0.0">
                  <c:v>76.681250000000006</c:v>
                </c:pt>
                <c:pt idx="20" formatCode="0.0">
                  <c:v>76.460000000000008</c:v>
                </c:pt>
                <c:pt idx="21" formatCode="0.0">
                  <c:v>76.55</c:v>
                </c:pt>
                <c:pt idx="22" formatCode="0.0">
                  <c:v>75.342857142857142</c:v>
                </c:pt>
                <c:pt idx="23" formatCode="0.0">
                  <c:v>73.62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F8-4967-8698-0F46D823AA9E}"/>
            </c:ext>
          </c:extLst>
        </c:ser>
        <c:ser>
          <c:idx val="1"/>
          <c:order val="1"/>
          <c:tx>
            <c:strRef>
              <c:f>Sheet20!$C$3:$C$4</c:f>
              <c:strCache>
                <c:ptCount val="1"/>
                <c:pt idx="0">
                  <c:v>maastikusuutlik sõiduauto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Sheet20!$A$5:$A$29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Sheet20!$C$5:$C$29</c:f>
              <c:numCache>
                <c:formatCode>0.0</c:formatCode>
                <c:ptCount val="24"/>
                <c:pt idx="1">
                  <c:v>71</c:v>
                </c:pt>
                <c:pt idx="3">
                  <c:v>72</c:v>
                </c:pt>
                <c:pt idx="4">
                  <c:v>73</c:v>
                </c:pt>
                <c:pt idx="5">
                  <c:v>71.599999999999994</c:v>
                </c:pt>
                <c:pt idx="6">
                  <c:v>71.231250000000003</c:v>
                </c:pt>
                <c:pt idx="7">
                  <c:v>71.503614457831333</c:v>
                </c:pt>
                <c:pt idx="8">
                  <c:v>70.985454545454544</c:v>
                </c:pt>
                <c:pt idx="9">
                  <c:v>70.6872340425532</c:v>
                </c:pt>
                <c:pt idx="10">
                  <c:v>71.680000000000007</c:v>
                </c:pt>
                <c:pt idx="11">
                  <c:v>71.447916666666671</c:v>
                </c:pt>
                <c:pt idx="12">
                  <c:v>70.875581395348846</c:v>
                </c:pt>
                <c:pt idx="13">
                  <c:v>71.495945945945948</c:v>
                </c:pt>
                <c:pt idx="14">
                  <c:v>71.332911392405052</c:v>
                </c:pt>
                <c:pt idx="15">
                  <c:v>71.108988764044923</c:v>
                </c:pt>
                <c:pt idx="16">
                  <c:v>71.215966386554626</c:v>
                </c:pt>
                <c:pt idx="17">
                  <c:v>71.153714285714287</c:v>
                </c:pt>
                <c:pt idx="18">
                  <c:v>71.450793650793642</c:v>
                </c:pt>
                <c:pt idx="19">
                  <c:v>70.820000000000007</c:v>
                </c:pt>
                <c:pt idx="20">
                  <c:v>70.813725490196077</c:v>
                </c:pt>
                <c:pt idx="21">
                  <c:v>71.100000000000009</c:v>
                </c:pt>
                <c:pt idx="22">
                  <c:v>71.292307692307688</c:v>
                </c:pt>
                <c:pt idx="23">
                  <c:v>71.666666666666671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F8-4967-8698-0F46D823AA9E}"/>
            </c:ext>
          </c:extLst>
        </c:ser>
        <c:ser>
          <c:idx val="2"/>
          <c:order val="2"/>
          <c:tx>
            <c:strRef>
              <c:f>Sheet20!$D$3:$D$4</c:f>
              <c:strCache>
                <c:ptCount val="1"/>
                <c:pt idx="0">
                  <c:v>maastikusuutlik veoauto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Sheet20!$A$5:$A$29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Sheet20!$D$5:$D$29</c:f>
              <c:numCache>
                <c:formatCode>General</c:formatCode>
                <c:ptCount val="24"/>
                <c:pt idx="0" formatCode="0.0">
                  <c:v>70</c:v>
                </c:pt>
                <c:pt idx="6" formatCode="0.0">
                  <c:v>71.428571428571431</c:v>
                </c:pt>
                <c:pt idx="7" formatCode="0.0">
                  <c:v>71</c:v>
                </c:pt>
                <c:pt idx="8" formatCode="0.0">
                  <c:v>71.230769230769226</c:v>
                </c:pt>
                <c:pt idx="9" formatCode="0.0">
                  <c:v>73.555555555555557</c:v>
                </c:pt>
                <c:pt idx="10" formatCode="0.0">
                  <c:v>72.15384615384616</c:v>
                </c:pt>
                <c:pt idx="11" formatCode="0.0">
                  <c:v>71</c:v>
                </c:pt>
                <c:pt idx="12" formatCode="0.0">
                  <c:v>72.228571428571428</c:v>
                </c:pt>
                <c:pt idx="13" formatCode="0.0">
                  <c:v>71</c:v>
                </c:pt>
                <c:pt idx="14" formatCode="0.0">
                  <c:v>71.100000000000009</c:v>
                </c:pt>
                <c:pt idx="15" formatCode="0.0">
                  <c:v>70.5</c:v>
                </c:pt>
                <c:pt idx="16" formatCode="0.0">
                  <c:v>73.235294117647058</c:v>
                </c:pt>
                <c:pt idx="17" formatCode="0.0">
                  <c:v>71.400000000000006</c:v>
                </c:pt>
                <c:pt idx="18" formatCode="0.0">
                  <c:v>71.36</c:v>
                </c:pt>
                <c:pt idx="19" formatCode="0.0">
                  <c:v>71.333333333333329</c:v>
                </c:pt>
                <c:pt idx="20" formatCode="0.0">
                  <c:v>70.333333333333329</c:v>
                </c:pt>
                <c:pt idx="21" formatCode="0.0">
                  <c:v>74.5</c:v>
                </c:pt>
                <c:pt idx="22" formatCode="0.0">
                  <c:v>70.5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F8-4967-8698-0F46D823AA9E}"/>
            </c:ext>
          </c:extLst>
        </c:ser>
        <c:ser>
          <c:idx val="3"/>
          <c:order val="3"/>
          <c:tx>
            <c:strRef>
              <c:f>Sheet20!$E$3:$E$4</c:f>
              <c:strCache>
                <c:ptCount val="1"/>
                <c:pt idx="0">
                  <c:v>sõiduauto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Sheet20!$A$5:$A$29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Sheet20!$E$5:$E$29</c:f>
              <c:numCache>
                <c:formatCode>0.0</c:formatCode>
                <c:ptCount val="24"/>
                <c:pt idx="0">
                  <c:v>69.616071428571431</c:v>
                </c:pt>
                <c:pt idx="1">
                  <c:v>70.595652173913052</c:v>
                </c:pt>
                <c:pt idx="2">
                  <c:v>71.8125</c:v>
                </c:pt>
                <c:pt idx="3">
                  <c:v>71.757142857142853</c:v>
                </c:pt>
                <c:pt idx="4">
                  <c:v>72.15625</c:v>
                </c:pt>
                <c:pt idx="5">
                  <c:v>70.682558139534891</c:v>
                </c:pt>
                <c:pt idx="6">
                  <c:v>71.066760563380257</c:v>
                </c:pt>
                <c:pt idx="7">
                  <c:v>70.583276450512017</c:v>
                </c:pt>
                <c:pt idx="8">
                  <c:v>70.597924773022029</c:v>
                </c:pt>
                <c:pt idx="9">
                  <c:v>70.468263473053909</c:v>
                </c:pt>
                <c:pt idx="10">
                  <c:v>70.771955719557198</c:v>
                </c:pt>
                <c:pt idx="11">
                  <c:v>70.650806451612894</c:v>
                </c:pt>
                <c:pt idx="12">
                  <c:v>70.723132969034666</c:v>
                </c:pt>
                <c:pt idx="13">
                  <c:v>70.764186851211079</c:v>
                </c:pt>
                <c:pt idx="14">
                  <c:v>70.692271293375427</c:v>
                </c:pt>
                <c:pt idx="15">
                  <c:v>70.637485448195619</c:v>
                </c:pt>
                <c:pt idx="16">
                  <c:v>70.623611111111103</c:v>
                </c:pt>
                <c:pt idx="17">
                  <c:v>70.581553398058247</c:v>
                </c:pt>
                <c:pt idx="18">
                  <c:v>70.630756302520993</c:v>
                </c:pt>
                <c:pt idx="19">
                  <c:v>70.753669064748223</c:v>
                </c:pt>
                <c:pt idx="20">
                  <c:v>70.590465116279077</c:v>
                </c:pt>
                <c:pt idx="21">
                  <c:v>70.704029304029291</c:v>
                </c:pt>
                <c:pt idx="22">
                  <c:v>71.010317460317466</c:v>
                </c:pt>
                <c:pt idx="23">
                  <c:v>70.329473684210512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CF8-4967-8698-0F46D823AA9E}"/>
            </c:ext>
          </c:extLst>
        </c:ser>
        <c:ser>
          <c:idx val="4"/>
          <c:order val="4"/>
          <c:tx>
            <c:strRef>
              <c:f>Sheet20!$F$3:$F$4</c:f>
              <c:strCache>
                <c:ptCount val="1"/>
                <c:pt idx="0">
                  <c:v>veoauto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Sheet20!$A$5:$A$29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Sheet20!$F$5:$F$29</c:f>
              <c:numCache>
                <c:formatCode>0.0</c:formatCode>
                <c:ptCount val="24"/>
                <c:pt idx="0">
                  <c:v>72.766666666666666</c:v>
                </c:pt>
                <c:pt idx="1">
                  <c:v>77.025000000000006</c:v>
                </c:pt>
                <c:pt idx="2">
                  <c:v>76</c:v>
                </c:pt>
                <c:pt idx="3">
                  <c:v>73.333333333333329</c:v>
                </c:pt>
                <c:pt idx="4">
                  <c:v>74.75</c:v>
                </c:pt>
                <c:pt idx="5">
                  <c:v>75.36666666666666</c:v>
                </c:pt>
                <c:pt idx="6">
                  <c:v>72.876119402985069</c:v>
                </c:pt>
                <c:pt idx="7">
                  <c:v>72.516176470588192</c:v>
                </c:pt>
                <c:pt idx="8">
                  <c:v>72.248529411764679</c:v>
                </c:pt>
                <c:pt idx="9">
                  <c:v>72.973484848484816</c:v>
                </c:pt>
                <c:pt idx="10">
                  <c:v>73.22</c:v>
                </c:pt>
                <c:pt idx="11">
                  <c:v>73.232954545454518</c:v>
                </c:pt>
                <c:pt idx="12">
                  <c:v>73.13517587939694</c:v>
                </c:pt>
                <c:pt idx="13">
                  <c:v>72.710112359550536</c:v>
                </c:pt>
                <c:pt idx="14">
                  <c:v>73.113499999999988</c:v>
                </c:pt>
                <c:pt idx="15">
                  <c:v>72.567187499999989</c:v>
                </c:pt>
                <c:pt idx="16">
                  <c:v>72.521991701244787</c:v>
                </c:pt>
                <c:pt idx="17">
                  <c:v>72.05924369747899</c:v>
                </c:pt>
                <c:pt idx="18">
                  <c:v>72.5030303030303</c:v>
                </c:pt>
                <c:pt idx="19">
                  <c:v>72.067469879518072</c:v>
                </c:pt>
                <c:pt idx="20">
                  <c:v>71.556896551724137</c:v>
                </c:pt>
                <c:pt idx="21">
                  <c:v>72.569565217391315</c:v>
                </c:pt>
                <c:pt idx="22">
                  <c:v>71.538095238095238</c:v>
                </c:pt>
                <c:pt idx="23">
                  <c:v>74.737499999999997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CF8-4967-8698-0F46D823A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6670943"/>
        <c:axId val="1124314463"/>
      </c:lineChart>
      <c:catAx>
        <c:axId val="10866709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124314463"/>
        <c:crosses val="autoZero"/>
        <c:auto val="1"/>
        <c:lblAlgn val="ctr"/>
        <c:lblOffset val="100"/>
        <c:noMultiLvlLbl val="0"/>
      </c:catAx>
      <c:valAx>
        <c:axId val="1124314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/>
                  <a:t>Sõidumüra dB(A)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086670943"/>
        <c:crosses val="autoZero"/>
        <c:crossBetween val="between"/>
      </c:valAx>
      <c:dTable>
        <c:showHorzBorder val="0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64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t-EE"/>
              <a:t>Nehatu - Loo - Lagedi II lõik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t-E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Liiklus!$R$30</c:f>
              <c:strCache>
                <c:ptCount val="1"/>
                <c:pt idx="0">
                  <c:v>SAPA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Liiklus!$J$31:$J$41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Liiklus!$R$31:$R$41</c:f>
              <c:numCache>
                <c:formatCode>General</c:formatCode>
                <c:ptCount val="11"/>
                <c:pt idx="0">
                  <c:v>1264</c:v>
                </c:pt>
                <c:pt idx="1">
                  <c:v>1314</c:v>
                </c:pt>
                <c:pt idx="2">
                  <c:v>1296</c:v>
                </c:pt>
                <c:pt idx="3">
                  <c:v>1430</c:v>
                </c:pt>
                <c:pt idx="4">
                  <c:v>1476</c:v>
                </c:pt>
                <c:pt idx="5">
                  <c:v>1553</c:v>
                </c:pt>
                <c:pt idx="6">
                  <c:v>2329</c:v>
                </c:pt>
                <c:pt idx="7">
                  <c:v>2387</c:v>
                </c:pt>
                <c:pt idx="8">
                  <c:v>2036</c:v>
                </c:pt>
                <c:pt idx="9">
                  <c:v>2118</c:v>
                </c:pt>
                <c:pt idx="10">
                  <c:v>2828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4A-4F9A-ABCF-47C84F01424C}"/>
            </c:ext>
          </c:extLst>
        </c:ser>
        <c:ser>
          <c:idx val="1"/>
          <c:order val="1"/>
          <c:tx>
            <c:strRef>
              <c:f>Liiklus!$S$30</c:f>
              <c:strCache>
                <c:ptCount val="1"/>
                <c:pt idx="0">
                  <c:v>VAAB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Liiklus!$J$31:$J$41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Liiklus!$S$31:$S$41</c:f>
              <c:numCache>
                <c:formatCode>General</c:formatCode>
                <c:ptCount val="11"/>
                <c:pt idx="0">
                  <c:v>83</c:v>
                </c:pt>
                <c:pt idx="1">
                  <c:v>87</c:v>
                </c:pt>
                <c:pt idx="2">
                  <c:v>40</c:v>
                </c:pt>
                <c:pt idx="3">
                  <c:v>61</c:v>
                </c:pt>
                <c:pt idx="4">
                  <c:v>63</c:v>
                </c:pt>
                <c:pt idx="5">
                  <c:v>55</c:v>
                </c:pt>
                <c:pt idx="6">
                  <c:v>83</c:v>
                </c:pt>
                <c:pt idx="7">
                  <c:v>77</c:v>
                </c:pt>
                <c:pt idx="8">
                  <c:v>77</c:v>
                </c:pt>
                <c:pt idx="9">
                  <c:v>75</c:v>
                </c:pt>
                <c:pt idx="1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4A-4F9A-ABCF-47C84F01424C}"/>
            </c:ext>
          </c:extLst>
        </c:ser>
        <c:ser>
          <c:idx val="2"/>
          <c:order val="2"/>
          <c:tx>
            <c:strRef>
              <c:f>Liiklus!$T$30</c:f>
              <c:strCache>
                <c:ptCount val="1"/>
                <c:pt idx="0">
                  <c:v>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Liiklus!$J$31:$J$41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Liiklus!$T$31:$T$41</c:f>
              <c:numCache>
                <c:formatCode>General</c:formatCode>
                <c:ptCount val="11"/>
                <c:pt idx="0">
                  <c:v>42</c:v>
                </c:pt>
                <c:pt idx="1">
                  <c:v>43</c:v>
                </c:pt>
                <c:pt idx="2">
                  <c:v>13</c:v>
                </c:pt>
                <c:pt idx="3">
                  <c:v>46</c:v>
                </c:pt>
                <c:pt idx="4">
                  <c:v>31</c:v>
                </c:pt>
                <c:pt idx="5">
                  <c:v>55</c:v>
                </c:pt>
                <c:pt idx="6">
                  <c:v>73</c:v>
                </c:pt>
                <c:pt idx="7">
                  <c:v>28</c:v>
                </c:pt>
                <c:pt idx="8">
                  <c:v>27</c:v>
                </c:pt>
                <c:pt idx="9">
                  <c:v>28</c:v>
                </c:pt>
                <c:pt idx="1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4A-4F9A-ABCF-47C84F014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9958255"/>
        <c:axId val="1096990095"/>
      </c:barChart>
      <c:catAx>
        <c:axId val="9499582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096990095"/>
        <c:crosses val="autoZero"/>
        <c:auto val="1"/>
        <c:lblAlgn val="ctr"/>
        <c:lblOffset val="100"/>
        <c:noMultiLvlLbl val="0"/>
      </c:catAx>
      <c:valAx>
        <c:axId val="1096990095"/>
        <c:scaling>
          <c:orientation val="minMax"/>
          <c:max val="80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/>
                  <a:t>AKÖL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94995825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64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Müra!$F$3:$F$5</c:f>
              <c:strCache>
                <c:ptCount val="3"/>
                <c:pt idx="0">
                  <c:v>2021</c:v>
                </c:pt>
                <c:pt idx="1">
                  <c:v>MP1</c:v>
                </c:pt>
                <c:pt idx="2">
                  <c:v>MAX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Müra!$A$6:$A$29</c:f>
              <c:strCache>
                <c:ptCount val="24"/>
                <c:pt idx="0">
                  <c:v>0:00 - 1:00</c:v>
                </c:pt>
                <c:pt idx="1">
                  <c:v>1:00 - 2:00</c:v>
                </c:pt>
                <c:pt idx="2">
                  <c:v>2:00 - 3:00</c:v>
                </c:pt>
                <c:pt idx="3">
                  <c:v>3:00 - 4:00</c:v>
                </c:pt>
                <c:pt idx="4">
                  <c:v>4:00 - 5:00</c:v>
                </c:pt>
                <c:pt idx="5">
                  <c:v>5:00 - 6:00</c:v>
                </c:pt>
                <c:pt idx="6">
                  <c:v>6:00 - 7:00</c:v>
                </c:pt>
                <c:pt idx="7">
                  <c:v>7:00 - 8:00</c:v>
                </c:pt>
                <c:pt idx="8">
                  <c:v>8:00 - 9:00</c:v>
                </c:pt>
                <c:pt idx="9">
                  <c:v>9:00 - 10:00</c:v>
                </c:pt>
                <c:pt idx="10">
                  <c:v>10:00 - 11:00</c:v>
                </c:pt>
                <c:pt idx="11">
                  <c:v>11:00 - 12:00</c:v>
                </c:pt>
                <c:pt idx="12">
                  <c:v>12:00 - 13:00</c:v>
                </c:pt>
                <c:pt idx="13">
                  <c:v>13:00 - 14:00</c:v>
                </c:pt>
                <c:pt idx="14">
                  <c:v>14:00 - 15:00</c:v>
                </c:pt>
                <c:pt idx="15">
                  <c:v>15:00 - 16:00</c:v>
                </c:pt>
                <c:pt idx="16">
                  <c:v>16:00 - 17:00</c:v>
                </c:pt>
                <c:pt idx="17">
                  <c:v>17:00 - 18:00</c:v>
                </c:pt>
                <c:pt idx="18">
                  <c:v>18:00 - 19:00</c:v>
                </c:pt>
                <c:pt idx="19">
                  <c:v>19:00 - 20:00</c:v>
                </c:pt>
                <c:pt idx="20">
                  <c:v>20:00 - 21:00</c:v>
                </c:pt>
                <c:pt idx="21">
                  <c:v>21:00 - 22:00</c:v>
                </c:pt>
                <c:pt idx="22">
                  <c:v>22:00 - 23:00</c:v>
                </c:pt>
                <c:pt idx="23">
                  <c:v>23:00 - 0:00</c:v>
                </c:pt>
              </c:strCache>
            </c:strRef>
          </c:cat>
          <c:val>
            <c:numRef>
              <c:f>Müra!$F$6:$F$29</c:f>
              <c:numCache>
                <c:formatCode>General</c:formatCode>
                <c:ptCount val="24"/>
                <c:pt idx="0">
                  <c:v>68.400000000000006</c:v>
                </c:pt>
                <c:pt idx="1">
                  <c:v>62.6</c:v>
                </c:pt>
                <c:pt idx="2">
                  <c:v>71.3</c:v>
                </c:pt>
                <c:pt idx="3">
                  <c:v>64.2</c:v>
                </c:pt>
                <c:pt idx="4">
                  <c:v>71.400000000000006</c:v>
                </c:pt>
                <c:pt idx="5">
                  <c:v>70.8</c:v>
                </c:pt>
                <c:pt idx="6">
                  <c:v>76</c:v>
                </c:pt>
                <c:pt idx="7">
                  <c:v>80.2</c:v>
                </c:pt>
                <c:pt idx="8">
                  <c:v>80.7</c:v>
                </c:pt>
                <c:pt idx="9">
                  <c:v>78.400000000000006</c:v>
                </c:pt>
                <c:pt idx="10">
                  <c:v>84.9</c:v>
                </c:pt>
                <c:pt idx="11">
                  <c:v>75.400000000000006</c:v>
                </c:pt>
                <c:pt idx="12">
                  <c:v>86.5</c:v>
                </c:pt>
                <c:pt idx="13">
                  <c:v>88.8</c:v>
                </c:pt>
                <c:pt idx="14">
                  <c:v>89.3</c:v>
                </c:pt>
                <c:pt idx="15">
                  <c:v>74.3</c:v>
                </c:pt>
                <c:pt idx="16">
                  <c:v>75.3</c:v>
                </c:pt>
                <c:pt idx="17">
                  <c:v>83.5</c:v>
                </c:pt>
                <c:pt idx="18">
                  <c:v>84.6</c:v>
                </c:pt>
                <c:pt idx="19">
                  <c:v>79.599999999999994</c:v>
                </c:pt>
                <c:pt idx="20">
                  <c:v>77.2</c:v>
                </c:pt>
                <c:pt idx="21">
                  <c:v>73.2</c:v>
                </c:pt>
                <c:pt idx="22">
                  <c:v>69</c:v>
                </c:pt>
                <c:pt idx="23">
                  <c:v>72.5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E1-438A-BEF2-E70B2A229EAC}"/>
            </c:ext>
          </c:extLst>
        </c:ser>
        <c:ser>
          <c:idx val="1"/>
          <c:order val="1"/>
          <c:tx>
            <c:strRef>
              <c:f>Müra!$G$3:$G$5</c:f>
              <c:strCache>
                <c:ptCount val="3"/>
                <c:pt idx="0">
                  <c:v>2022</c:v>
                </c:pt>
                <c:pt idx="1">
                  <c:v>MP1</c:v>
                </c:pt>
                <c:pt idx="2">
                  <c:v>MAX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Müra!$A$6:$A$29</c:f>
              <c:strCache>
                <c:ptCount val="24"/>
                <c:pt idx="0">
                  <c:v>0:00 - 1:00</c:v>
                </c:pt>
                <c:pt idx="1">
                  <c:v>1:00 - 2:00</c:v>
                </c:pt>
                <c:pt idx="2">
                  <c:v>2:00 - 3:00</c:v>
                </c:pt>
                <c:pt idx="3">
                  <c:v>3:00 - 4:00</c:v>
                </c:pt>
                <c:pt idx="4">
                  <c:v>4:00 - 5:00</c:v>
                </c:pt>
                <c:pt idx="5">
                  <c:v>5:00 - 6:00</c:v>
                </c:pt>
                <c:pt idx="6">
                  <c:v>6:00 - 7:00</c:v>
                </c:pt>
                <c:pt idx="7">
                  <c:v>7:00 - 8:00</c:v>
                </c:pt>
                <c:pt idx="8">
                  <c:v>8:00 - 9:00</c:v>
                </c:pt>
                <c:pt idx="9">
                  <c:v>9:00 - 10:00</c:v>
                </c:pt>
                <c:pt idx="10">
                  <c:v>10:00 - 11:00</c:v>
                </c:pt>
                <c:pt idx="11">
                  <c:v>11:00 - 12:00</c:v>
                </c:pt>
                <c:pt idx="12">
                  <c:v>12:00 - 13:00</c:v>
                </c:pt>
                <c:pt idx="13">
                  <c:v>13:00 - 14:00</c:v>
                </c:pt>
                <c:pt idx="14">
                  <c:v>14:00 - 15:00</c:v>
                </c:pt>
                <c:pt idx="15">
                  <c:v>15:00 - 16:00</c:v>
                </c:pt>
                <c:pt idx="16">
                  <c:v>16:00 - 17:00</c:v>
                </c:pt>
                <c:pt idx="17">
                  <c:v>17:00 - 18:00</c:v>
                </c:pt>
                <c:pt idx="18">
                  <c:v>18:00 - 19:00</c:v>
                </c:pt>
                <c:pt idx="19">
                  <c:v>19:00 - 20:00</c:v>
                </c:pt>
                <c:pt idx="20">
                  <c:v>20:00 - 21:00</c:v>
                </c:pt>
                <c:pt idx="21">
                  <c:v>21:00 - 22:00</c:v>
                </c:pt>
                <c:pt idx="22">
                  <c:v>22:00 - 23:00</c:v>
                </c:pt>
                <c:pt idx="23">
                  <c:v>23:00 - 0:00</c:v>
                </c:pt>
              </c:strCache>
            </c:strRef>
          </c:cat>
          <c:val>
            <c:numRef>
              <c:f>Müra!$G$6:$G$29</c:f>
              <c:numCache>
                <c:formatCode>General</c:formatCode>
                <c:ptCount val="24"/>
                <c:pt idx="0">
                  <c:v>75.5</c:v>
                </c:pt>
                <c:pt idx="1">
                  <c:v>64.5</c:v>
                </c:pt>
                <c:pt idx="2">
                  <c:v>75.099999999999994</c:v>
                </c:pt>
                <c:pt idx="3">
                  <c:v>70.5</c:v>
                </c:pt>
                <c:pt idx="4">
                  <c:v>65.8</c:v>
                </c:pt>
                <c:pt idx="5">
                  <c:v>71</c:v>
                </c:pt>
                <c:pt idx="6">
                  <c:v>77.2</c:v>
                </c:pt>
                <c:pt idx="7">
                  <c:v>77.7</c:v>
                </c:pt>
                <c:pt idx="8">
                  <c:v>78</c:v>
                </c:pt>
                <c:pt idx="9">
                  <c:v>76.8</c:v>
                </c:pt>
                <c:pt idx="10">
                  <c:v>80</c:v>
                </c:pt>
                <c:pt idx="11">
                  <c:v>78.5</c:v>
                </c:pt>
                <c:pt idx="12">
                  <c:v>77.599999999999994</c:v>
                </c:pt>
                <c:pt idx="13">
                  <c:v>80.7</c:v>
                </c:pt>
                <c:pt idx="14">
                  <c:v>81.5</c:v>
                </c:pt>
                <c:pt idx="15">
                  <c:v>78.900000000000006</c:v>
                </c:pt>
                <c:pt idx="16">
                  <c:v>79.7</c:v>
                </c:pt>
                <c:pt idx="17">
                  <c:v>79.5</c:v>
                </c:pt>
                <c:pt idx="18">
                  <c:v>76.7</c:v>
                </c:pt>
                <c:pt idx="19">
                  <c:v>89.5</c:v>
                </c:pt>
                <c:pt idx="20">
                  <c:v>86.7</c:v>
                </c:pt>
                <c:pt idx="21">
                  <c:v>72.099999999999994</c:v>
                </c:pt>
                <c:pt idx="22">
                  <c:v>75.2</c:v>
                </c:pt>
                <c:pt idx="23">
                  <c:v>69.099999999999994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E1-438A-BEF2-E70B2A229EAC}"/>
            </c:ext>
          </c:extLst>
        </c:ser>
        <c:ser>
          <c:idx val="2"/>
          <c:order val="2"/>
          <c:tx>
            <c:strRef>
              <c:f>Müra!$H$3:$H$5</c:f>
              <c:strCache>
                <c:ptCount val="3"/>
                <c:pt idx="0">
                  <c:v>2023</c:v>
                </c:pt>
                <c:pt idx="1">
                  <c:v>MP1</c:v>
                </c:pt>
                <c:pt idx="2">
                  <c:v>MAX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Müra!$A$6:$A$29</c:f>
              <c:strCache>
                <c:ptCount val="24"/>
                <c:pt idx="0">
                  <c:v>0:00 - 1:00</c:v>
                </c:pt>
                <c:pt idx="1">
                  <c:v>1:00 - 2:00</c:v>
                </c:pt>
                <c:pt idx="2">
                  <c:v>2:00 - 3:00</c:v>
                </c:pt>
                <c:pt idx="3">
                  <c:v>3:00 - 4:00</c:v>
                </c:pt>
                <c:pt idx="4">
                  <c:v>4:00 - 5:00</c:v>
                </c:pt>
                <c:pt idx="5">
                  <c:v>5:00 - 6:00</c:v>
                </c:pt>
                <c:pt idx="6">
                  <c:v>6:00 - 7:00</c:v>
                </c:pt>
                <c:pt idx="7">
                  <c:v>7:00 - 8:00</c:v>
                </c:pt>
                <c:pt idx="8">
                  <c:v>8:00 - 9:00</c:v>
                </c:pt>
                <c:pt idx="9">
                  <c:v>9:00 - 10:00</c:v>
                </c:pt>
                <c:pt idx="10">
                  <c:v>10:00 - 11:00</c:v>
                </c:pt>
                <c:pt idx="11">
                  <c:v>11:00 - 12:00</c:v>
                </c:pt>
                <c:pt idx="12">
                  <c:v>12:00 - 13:00</c:v>
                </c:pt>
                <c:pt idx="13">
                  <c:v>13:00 - 14:00</c:v>
                </c:pt>
                <c:pt idx="14">
                  <c:v>14:00 - 15:00</c:v>
                </c:pt>
                <c:pt idx="15">
                  <c:v>15:00 - 16:00</c:v>
                </c:pt>
                <c:pt idx="16">
                  <c:v>16:00 - 17:00</c:v>
                </c:pt>
                <c:pt idx="17">
                  <c:v>17:00 - 18:00</c:v>
                </c:pt>
                <c:pt idx="18">
                  <c:v>18:00 - 19:00</c:v>
                </c:pt>
                <c:pt idx="19">
                  <c:v>19:00 - 20:00</c:v>
                </c:pt>
                <c:pt idx="20">
                  <c:v>20:00 - 21:00</c:v>
                </c:pt>
                <c:pt idx="21">
                  <c:v>21:00 - 22:00</c:v>
                </c:pt>
                <c:pt idx="22">
                  <c:v>22:00 - 23:00</c:v>
                </c:pt>
                <c:pt idx="23">
                  <c:v>23:00 - 0:00</c:v>
                </c:pt>
              </c:strCache>
            </c:strRef>
          </c:cat>
          <c:val>
            <c:numRef>
              <c:f>Müra!$H$6:$H$29</c:f>
              <c:numCache>
                <c:formatCode>General</c:formatCode>
                <c:ptCount val="24"/>
                <c:pt idx="0">
                  <c:v>63.5</c:v>
                </c:pt>
                <c:pt idx="1">
                  <c:v>68.599999999999994</c:v>
                </c:pt>
                <c:pt idx="2">
                  <c:v>66.7</c:v>
                </c:pt>
                <c:pt idx="3">
                  <c:v>60.6</c:v>
                </c:pt>
                <c:pt idx="4">
                  <c:v>67.2</c:v>
                </c:pt>
                <c:pt idx="5">
                  <c:v>76.7</c:v>
                </c:pt>
                <c:pt idx="6">
                  <c:v>81.5</c:v>
                </c:pt>
                <c:pt idx="7">
                  <c:v>75.900000000000006</c:v>
                </c:pt>
                <c:pt idx="8">
                  <c:v>78</c:v>
                </c:pt>
                <c:pt idx="9">
                  <c:v>80.8</c:v>
                </c:pt>
                <c:pt idx="10">
                  <c:v>82.9</c:v>
                </c:pt>
                <c:pt idx="11">
                  <c:v>81.5</c:v>
                </c:pt>
                <c:pt idx="12">
                  <c:v>97.5</c:v>
                </c:pt>
                <c:pt idx="13">
                  <c:v>76.400000000000006</c:v>
                </c:pt>
                <c:pt idx="14">
                  <c:v>74.599999999999994</c:v>
                </c:pt>
                <c:pt idx="15">
                  <c:v>86.2</c:v>
                </c:pt>
                <c:pt idx="16">
                  <c:v>84.6</c:v>
                </c:pt>
                <c:pt idx="17">
                  <c:v>75.900000000000006</c:v>
                </c:pt>
                <c:pt idx="18">
                  <c:v>79.7</c:v>
                </c:pt>
                <c:pt idx="19">
                  <c:v>79.8</c:v>
                </c:pt>
                <c:pt idx="20">
                  <c:v>71.599999999999994</c:v>
                </c:pt>
                <c:pt idx="21">
                  <c:v>73.8</c:v>
                </c:pt>
                <c:pt idx="22">
                  <c:v>65.5</c:v>
                </c:pt>
                <c:pt idx="23">
                  <c:v>73.2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E1-438A-BEF2-E70B2A229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177606847"/>
        <c:axId val="1122582831"/>
      </c:barChart>
      <c:catAx>
        <c:axId val="11776068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122582831"/>
        <c:crosses val="autoZero"/>
        <c:auto val="1"/>
        <c:lblAlgn val="ctr"/>
        <c:lblOffset val="100"/>
        <c:noMultiLvlLbl val="0"/>
      </c:catAx>
      <c:valAx>
        <c:axId val="112258283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/>
                  <a:t>Müratase dB(A)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177606847"/>
        <c:crosses val="autoZero"/>
        <c:crossBetween val="between"/>
        <c:minorUnit val="5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5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[hourly_counts.xlsx]Sheet14!PivotTable5</c:name>
    <c:fmtId val="12"/>
  </c:pivotSource>
  <c:chart>
    <c:autoTitleDeleted val="0"/>
    <c:pivotFmts>
      <c:pivotFmt>
        <c:idx val="0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Sheet14!$B$4:$B$5</c:f>
              <c:strCache>
                <c:ptCount val="1"/>
                <c:pt idx="0">
                  <c:v>2021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Sheet14!$A$6:$A$181</c:f>
              <c:multiLvlStrCache>
                <c:ptCount val="168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0</c:v>
                  </c:pt>
                  <c:pt idx="25">
                    <c:v>1</c:v>
                  </c:pt>
                  <c:pt idx="26">
                    <c:v>2</c:v>
                  </c:pt>
                  <c:pt idx="27">
                    <c:v>3</c:v>
                  </c:pt>
                  <c:pt idx="28">
                    <c:v>4</c:v>
                  </c:pt>
                  <c:pt idx="29">
                    <c:v>5</c:v>
                  </c:pt>
                  <c:pt idx="30">
                    <c:v>6</c:v>
                  </c:pt>
                  <c:pt idx="31">
                    <c:v>7</c:v>
                  </c:pt>
                  <c:pt idx="32">
                    <c:v>8</c:v>
                  </c:pt>
                  <c:pt idx="33">
                    <c:v>9</c:v>
                  </c:pt>
                  <c:pt idx="34">
                    <c:v>10</c:v>
                  </c:pt>
                  <c:pt idx="35">
                    <c:v>11</c:v>
                  </c:pt>
                  <c:pt idx="36">
                    <c:v>12</c:v>
                  </c:pt>
                  <c:pt idx="37">
                    <c:v>13</c:v>
                  </c:pt>
                  <c:pt idx="38">
                    <c:v>14</c:v>
                  </c:pt>
                  <c:pt idx="39">
                    <c:v>15</c:v>
                  </c:pt>
                  <c:pt idx="40">
                    <c:v>16</c:v>
                  </c:pt>
                  <c:pt idx="41">
                    <c:v>17</c:v>
                  </c:pt>
                  <c:pt idx="42">
                    <c:v>18</c:v>
                  </c:pt>
                  <c:pt idx="43">
                    <c:v>19</c:v>
                  </c:pt>
                  <c:pt idx="44">
                    <c:v>20</c:v>
                  </c:pt>
                  <c:pt idx="45">
                    <c:v>21</c:v>
                  </c:pt>
                  <c:pt idx="46">
                    <c:v>22</c:v>
                  </c:pt>
                  <c:pt idx="47">
                    <c:v>23</c:v>
                  </c:pt>
                  <c:pt idx="48">
                    <c:v>0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  <c:pt idx="57">
                    <c:v>9</c:v>
                  </c:pt>
                  <c:pt idx="58">
                    <c:v>10</c:v>
                  </c:pt>
                  <c:pt idx="59">
                    <c:v>11</c:v>
                  </c:pt>
                  <c:pt idx="60">
                    <c:v>12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19</c:v>
                  </c:pt>
                  <c:pt idx="68">
                    <c:v>20</c:v>
                  </c:pt>
                  <c:pt idx="69">
                    <c:v>21</c:v>
                  </c:pt>
                  <c:pt idx="70">
                    <c:v>22</c:v>
                  </c:pt>
                  <c:pt idx="71">
                    <c:v>23</c:v>
                  </c:pt>
                  <c:pt idx="72">
                    <c:v>0</c:v>
                  </c:pt>
                  <c:pt idx="73">
                    <c:v>1</c:v>
                  </c:pt>
                  <c:pt idx="74">
                    <c:v>2</c:v>
                  </c:pt>
                  <c:pt idx="75">
                    <c:v>3</c:v>
                  </c:pt>
                  <c:pt idx="76">
                    <c:v>4</c:v>
                  </c:pt>
                  <c:pt idx="77">
                    <c:v>5</c:v>
                  </c:pt>
                  <c:pt idx="78">
                    <c:v>6</c:v>
                  </c:pt>
                  <c:pt idx="79">
                    <c:v>7</c:v>
                  </c:pt>
                  <c:pt idx="80">
                    <c:v>8</c:v>
                  </c:pt>
                  <c:pt idx="81">
                    <c:v>9</c:v>
                  </c:pt>
                  <c:pt idx="82">
                    <c:v>10</c:v>
                  </c:pt>
                  <c:pt idx="83">
                    <c:v>11</c:v>
                  </c:pt>
                  <c:pt idx="84">
                    <c:v>12</c:v>
                  </c:pt>
                  <c:pt idx="85">
                    <c:v>13</c:v>
                  </c:pt>
                  <c:pt idx="86">
                    <c:v>14</c:v>
                  </c:pt>
                  <c:pt idx="87">
                    <c:v>15</c:v>
                  </c:pt>
                  <c:pt idx="88">
                    <c:v>16</c:v>
                  </c:pt>
                  <c:pt idx="89">
                    <c:v>17</c:v>
                  </c:pt>
                  <c:pt idx="90">
                    <c:v>18</c:v>
                  </c:pt>
                  <c:pt idx="91">
                    <c:v>19</c:v>
                  </c:pt>
                  <c:pt idx="92">
                    <c:v>20</c:v>
                  </c:pt>
                  <c:pt idx="93">
                    <c:v>21</c:v>
                  </c:pt>
                  <c:pt idx="94">
                    <c:v>22</c:v>
                  </c:pt>
                  <c:pt idx="95">
                    <c:v>23</c:v>
                  </c:pt>
                  <c:pt idx="96">
                    <c:v>0</c:v>
                  </c:pt>
                  <c:pt idx="97">
                    <c:v>1</c:v>
                  </c:pt>
                  <c:pt idx="98">
                    <c:v>2</c:v>
                  </c:pt>
                  <c:pt idx="99">
                    <c:v>3</c:v>
                  </c:pt>
                  <c:pt idx="100">
                    <c:v>4</c:v>
                  </c:pt>
                  <c:pt idx="101">
                    <c:v>5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8</c:v>
                  </c:pt>
                  <c:pt idx="105">
                    <c:v>9</c:v>
                  </c:pt>
                  <c:pt idx="106">
                    <c:v>10</c:v>
                  </c:pt>
                  <c:pt idx="107">
                    <c:v>11</c:v>
                  </c:pt>
                  <c:pt idx="108">
                    <c:v>12</c:v>
                  </c:pt>
                  <c:pt idx="109">
                    <c:v>13</c:v>
                  </c:pt>
                  <c:pt idx="110">
                    <c:v>14</c:v>
                  </c:pt>
                  <c:pt idx="111">
                    <c:v>15</c:v>
                  </c:pt>
                  <c:pt idx="112">
                    <c:v>16</c:v>
                  </c:pt>
                  <c:pt idx="113">
                    <c:v>17</c:v>
                  </c:pt>
                  <c:pt idx="114">
                    <c:v>18</c:v>
                  </c:pt>
                  <c:pt idx="115">
                    <c:v>19</c:v>
                  </c:pt>
                  <c:pt idx="116">
                    <c:v>20</c:v>
                  </c:pt>
                  <c:pt idx="117">
                    <c:v>21</c:v>
                  </c:pt>
                  <c:pt idx="118">
                    <c:v>22</c:v>
                  </c:pt>
                  <c:pt idx="119">
                    <c:v>23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0</c:v>
                  </c:pt>
                  <c:pt idx="145">
                    <c:v>1</c:v>
                  </c:pt>
                  <c:pt idx="146">
                    <c:v>2</c:v>
                  </c:pt>
                  <c:pt idx="147">
                    <c:v>3</c:v>
                  </c:pt>
                  <c:pt idx="148">
                    <c:v>4</c:v>
                  </c:pt>
                  <c:pt idx="149">
                    <c:v>5</c:v>
                  </c:pt>
                  <c:pt idx="150">
                    <c:v>6</c:v>
                  </c:pt>
                  <c:pt idx="151">
                    <c:v>7</c:v>
                  </c:pt>
                  <c:pt idx="152">
                    <c:v>8</c:v>
                  </c:pt>
                  <c:pt idx="153">
                    <c:v>9</c:v>
                  </c:pt>
                  <c:pt idx="154">
                    <c:v>10</c:v>
                  </c:pt>
                  <c:pt idx="155">
                    <c:v>11</c:v>
                  </c:pt>
                  <c:pt idx="156">
                    <c:v>12</c:v>
                  </c:pt>
                  <c:pt idx="157">
                    <c:v>13</c:v>
                  </c:pt>
                  <c:pt idx="158">
                    <c:v>14</c:v>
                  </c:pt>
                  <c:pt idx="159">
                    <c:v>15</c:v>
                  </c:pt>
                  <c:pt idx="160">
                    <c:v>16</c:v>
                  </c:pt>
                  <c:pt idx="161">
                    <c:v>17</c:v>
                  </c:pt>
                  <c:pt idx="162">
                    <c:v>18</c:v>
                  </c:pt>
                  <c:pt idx="163">
                    <c:v>19</c:v>
                  </c:pt>
                  <c:pt idx="164">
                    <c:v>20</c:v>
                  </c:pt>
                  <c:pt idx="165">
                    <c:v>21</c:v>
                  </c:pt>
                  <c:pt idx="166">
                    <c:v>22</c:v>
                  </c:pt>
                  <c:pt idx="167">
                    <c:v>23</c:v>
                  </c:pt>
                </c:lvl>
                <c:lvl>
                  <c:pt idx="0">
                    <c:v>E</c:v>
                  </c:pt>
                  <c:pt idx="24">
                    <c:v>T</c:v>
                  </c:pt>
                  <c:pt idx="48">
                    <c:v>K</c:v>
                  </c:pt>
                  <c:pt idx="72">
                    <c:v>N</c:v>
                  </c:pt>
                  <c:pt idx="96">
                    <c:v>R</c:v>
                  </c:pt>
                  <c:pt idx="120">
                    <c:v>L</c:v>
                  </c:pt>
                  <c:pt idx="144">
                    <c:v>P</c:v>
                  </c:pt>
                </c:lvl>
              </c:multiLvlStrCache>
            </c:multiLvlStrRef>
          </c:cat>
          <c:val>
            <c:numRef>
              <c:f>Sheet14!$B$6:$B$181</c:f>
              <c:numCache>
                <c:formatCode>General</c:formatCode>
                <c:ptCount val="168"/>
                <c:pt idx="72">
                  <c:v>26</c:v>
                </c:pt>
                <c:pt idx="73">
                  <c:v>8</c:v>
                </c:pt>
                <c:pt idx="74">
                  <c:v>9</c:v>
                </c:pt>
                <c:pt idx="75">
                  <c:v>8</c:v>
                </c:pt>
                <c:pt idx="76">
                  <c:v>14</c:v>
                </c:pt>
                <c:pt idx="77">
                  <c:v>35</c:v>
                </c:pt>
                <c:pt idx="78">
                  <c:v>207</c:v>
                </c:pt>
                <c:pt idx="79">
                  <c:v>329</c:v>
                </c:pt>
                <c:pt idx="80">
                  <c:v>334</c:v>
                </c:pt>
                <c:pt idx="81">
                  <c:v>258</c:v>
                </c:pt>
                <c:pt idx="82">
                  <c:v>290</c:v>
                </c:pt>
                <c:pt idx="83">
                  <c:v>312</c:v>
                </c:pt>
                <c:pt idx="84">
                  <c:v>342</c:v>
                </c:pt>
                <c:pt idx="85">
                  <c:v>355</c:v>
                </c:pt>
                <c:pt idx="86">
                  <c:v>337</c:v>
                </c:pt>
                <c:pt idx="87">
                  <c:v>385</c:v>
                </c:pt>
                <c:pt idx="88">
                  <c:v>522</c:v>
                </c:pt>
                <c:pt idx="89">
                  <c:v>488</c:v>
                </c:pt>
                <c:pt idx="90">
                  <c:v>334</c:v>
                </c:pt>
                <c:pt idx="91">
                  <c:v>265</c:v>
                </c:pt>
                <c:pt idx="92">
                  <c:v>200</c:v>
                </c:pt>
                <c:pt idx="93">
                  <c:v>99</c:v>
                </c:pt>
                <c:pt idx="94">
                  <c:v>74</c:v>
                </c:pt>
                <c:pt idx="95">
                  <c:v>37</c:v>
                </c:pt>
                <c:pt idx="96">
                  <c:v>29</c:v>
                </c:pt>
                <c:pt idx="97">
                  <c:v>15</c:v>
                </c:pt>
                <c:pt idx="98">
                  <c:v>2</c:v>
                </c:pt>
                <c:pt idx="99">
                  <c:v>9</c:v>
                </c:pt>
                <c:pt idx="100">
                  <c:v>16</c:v>
                </c:pt>
                <c:pt idx="101">
                  <c:v>28</c:v>
                </c:pt>
                <c:pt idx="102">
                  <c:v>204</c:v>
                </c:pt>
                <c:pt idx="103">
                  <c:v>321</c:v>
                </c:pt>
                <c:pt idx="104">
                  <c:v>378</c:v>
                </c:pt>
                <c:pt idx="105">
                  <c:v>289</c:v>
                </c:pt>
                <c:pt idx="106">
                  <c:v>331</c:v>
                </c:pt>
                <c:pt idx="107">
                  <c:v>383</c:v>
                </c:pt>
                <c:pt idx="108">
                  <c:v>401</c:v>
                </c:pt>
                <c:pt idx="109">
                  <c:v>359</c:v>
                </c:pt>
                <c:pt idx="110">
                  <c:v>378</c:v>
                </c:pt>
                <c:pt idx="111">
                  <c:v>452</c:v>
                </c:pt>
                <c:pt idx="112">
                  <c:v>543</c:v>
                </c:pt>
                <c:pt idx="113">
                  <c:v>504</c:v>
                </c:pt>
                <c:pt idx="114">
                  <c:v>351</c:v>
                </c:pt>
                <c:pt idx="115">
                  <c:v>244</c:v>
                </c:pt>
                <c:pt idx="116">
                  <c:v>154</c:v>
                </c:pt>
                <c:pt idx="117">
                  <c:v>103</c:v>
                </c:pt>
                <c:pt idx="118">
                  <c:v>52</c:v>
                </c:pt>
                <c:pt idx="119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38-4821-A83C-D4A13AE7046D}"/>
            </c:ext>
          </c:extLst>
        </c:ser>
        <c:ser>
          <c:idx val="1"/>
          <c:order val="1"/>
          <c:tx>
            <c:strRef>
              <c:f>Sheet14!$C$4:$C$5</c:f>
              <c:strCache>
                <c:ptCount val="1"/>
                <c:pt idx="0">
                  <c:v>2022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Sheet14!$A$6:$A$181</c:f>
              <c:multiLvlStrCache>
                <c:ptCount val="168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0</c:v>
                  </c:pt>
                  <c:pt idx="25">
                    <c:v>1</c:v>
                  </c:pt>
                  <c:pt idx="26">
                    <c:v>2</c:v>
                  </c:pt>
                  <c:pt idx="27">
                    <c:v>3</c:v>
                  </c:pt>
                  <c:pt idx="28">
                    <c:v>4</c:v>
                  </c:pt>
                  <c:pt idx="29">
                    <c:v>5</c:v>
                  </c:pt>
                  <c:pt idx="30">
                    <c:v>6</c:v>
                  </c:pt>
                  <c:pt idx="31">
                    <c:v>7</c:v>
                  </c:pt>
                  <c:pt idx="32">
                    <c:v>8</c:v>
                  </c:pt>
                  <c:pt idx="33">
                    <c:v>9</c:v>
                  </c:pt>
                  <c:pt idx="34">
                    <c:v>10</c:v>
                  </c:pt>
                  <c:pt idx="35">
                    <c:v>11</c:v>
                  </c:pt>
                  <c:pt idx="36">
                    <c:v>12</c:v>
                  </c:pt>
                  <c:pt idx="37">
                    <c:v>13</c:v>
                  </c:pt>
                  <c:pt idx="38">
                    <c:v>14</c:v>
                  </c:pt>
                  <c:pt idx="39">
                    <c:v>15</c:v>
                  </c:pt>
                  <c:pt idx="40">
                    <c:v>16</c:v>
                  </c:pt>
                  <c:pt idx="41">
                    <c:v>17</c:v>
                  </c:pt>
                  <c:pt idx="42">
                    <c:v>18</c:v>
                  </c:pt>
                  <c:pt idx="43">
                    <c:v>19</c:v>
                  </c:pt>
                  <c:pt idx="44">
                    <c:v>20</c:v>
                  </c:pt>
                  <c:pt idx="45">
                    <c:v>21</c:v>
                  </c:pt>
                  <c:pt idx="46">
                    <c:v>22</c:v>
                  </c:pt>
                  <c:pt idx="47">
                    <c:v>23</c:v>
                  </c:pt>
                  <c:pt idx="48">
                    <c:v>0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  <c:pt idx="57">
                    <c:v>9</c:v>
                  </c:pt>
                  <c:pt idx="58">
                    <c:v>10</c:v>
                  </c:pt>
                  <c:pt idx="59">
                    <c:v>11</c:v>
                  </c:pt>
                  <c:pt idx="60">
                    <c:v>12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19</c:v>
                  </c:pt>
                  <c:pt idx="68">
                    <c:v>20</c:v>
                  </c:pt>
                  <c:pt idx="69">
                    <c:v>21</c:v>
                  </c:pt>
                  <c:pt idx="70">
                    <c:v>22</c:v>
                  </c:pt>
                  <c:pt idx="71">
                    <c:v>23</c:v>
                  </c:pt>
                  <c:pt idx="72">
                    <c:v>0</c:v>
                  </c:pt>
                  <c:pt idx="73">
                    <c:v>1</c:v>
                  </c:pt>
                  <c:pt idx="74">
                    <c:v>2</c:v>
                  </c:pt>
                  <c:pt idx="75">
                    <c:v>3</c:v>
                  </c:pt>
                  <c:pt idx="76">
                    <c:v>4</c:v>
                  </c:pt>
                  <c:pt idx="77">
                    <c:v>5</c:v>
                  </c:pt>
                  <c:pt idx="78">
                    <c:v>6</c:v>
                  </c:pt>
                  <c:pt idx="79">
                    <c:v>7</c:v>
                  </c:pt>
                  <c:pt idx="80">
                    <c:v>8</c:v>
                  </c:pt>
                  <c:pt idx="81">
                    <c:v>9</c:v>
                  </c:pt>
                  <c:pt idx="82">
                    <c:v>10</c:v>
                  </c:pt>
                  <c:pt idx="83">
                    <c:v>11</c:v>
                  </c:pt>
                  <c:pt idx="84">
                    <c:v>12</c:v>
                  </c:pt>
                  <c:pt idx="85">
                    <c:v>13</c:v>
                  </c:pt>
                  <c:pt idx="86">
                    <c:v>14</c:v>
                  </c:pt>
                  <c:pt idx="87">
                    <c:v>15</c:v>
                  </c:pt>
                  <c:pt idx="88">
                    <c:v>16</c:v>
                  </c:pt>
                  <c:pt idx="89">
                    <c:v>17</c:v>
                  </c:pt>
                  <c:pt idx="90">
                    <c:v>18</c:v>
                  </c:pt>
                  <c:pt idx="91">
                    <c:v>19</c:v>
                  </c:pt>
                  <c:pt idx="92">
                    <c:v>20</c:v>
                  </c:pt>
                  <c:pt idx="93">
                    <c:v>21</c:v>
                  </c:pt>
                  <c:pt idx="94">
                    <c:v>22</c:v>
                  </c:pt>
                  <c:pt idx="95">
                    <c:v>23</c:v>
                  </c:pt>
                  <c:pt idx="96">
                    <c:v>0</c:v>
                  </c:pt>
                  <c:pt idx="97">
                    <c:v>1</c:v>
                  </c:pt>
                  <c:pt idx="98">
                    <c:v>2</c:v>
                  </c:pt>
                  <c:pt idx="99">
                    <c:v>3</c:v>
                  </c:pt>
                  <c:pt idx="100">
                    <c:v>4</c:v>
                  </c:pt>
                  <c:pt idx="101">
                    <c:v>5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8</c:v>
                  </c:pt>
                  <c:pt idx="105">
                    <c:v>9</c:v>
                  </c:pt>
                  <c:pt idx="106">
                    <c:v>10</c:v>
                  </c:pt>
                  <c:pt idx="107">
                    <c:v>11</c:v>
                  </c:pt>
                  <c:pt idx="108">
                    <c:v>12</c:v>
                  </c:pt>
                  <c:pt idx="109">
                    <c:v>13</c:v>
                  </c:pt>
                  <c:pt idx="110">
                    <c:v>14</c:v>
                  </c:pt>
                  <c:pt idx="111">
                    <c:v>15</c:v>
                  </c:pt>
                  <c:pt idx="112">
                    <c:v>16</c:v>
                  </c:pt>
                  <c:pt idx="113">
                    <c:v>17</c:v>
                  </c:pt>
                  <c:pt idx="114">
                    <c:v>18</c:v>
                  </c:pt>
                  <c:pt idx="115">
                    <c:v>19</c:v>
                  </c:pt>
                  <c:pt idx="116">
                    <c:v>20</c:v>
                  </c:pt>
                  <c:pt idx="117">
                    <c:v>21</c:v>
                  </c:pt>
                  <c:pt idx="118">
                    <c:v>22</c:v>
                  </c:pt>
                  <c:pt idx="119">
                    <c:v>23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0</c:v>
                  </c:pt>
                  <c:pt idx="145">
                    <c:v>1</c:v>
                  </c:pt>
                  <c:pt idx="146">
                    <c:v>2</c:v>
                  </c:pt>
                  <c:pt idx="147">
                    <c:v>3</c:v>
                  </c:pt>
                  <c:pt idx="148">
                    <c:v>4</c:v>
                  </c:pt>
                  <c:pt idx="149">
                    <c:v>5</c:v>
                  </c:pt>
                  <c:pt idx="150">
                    <c:v>6</c:v>
                  </c:pt>
                  <c:pt idx="151">
                    <c:v>7</c:v>
                  </c:pt>
                  <c:pt idx="152">
                    <c:v>8</c:v>
                  </c:pt>
                  <c:pt idx="153">
                    <c:v>9</c:v>
                  </c:pt>
                  <c:pt idx="154">
                    <c:v>10</c:v>
                  </c:pt>
                  <c:pt idx="155">
                    <c:v>11</c:v>
                  </c:pt>
                  <c:pt idx="156">
                    <c:v>12</c:v>
                  </c:pt>
                  <c:pt idx="157">
                    <c:v>13</c:v>
                  </c:pt>
                  <c:pt idx="158">
                    <c:v>14</c:v>
                  </c:pt>
                  <c:pt idx="159">
                    <c:v>15</c:v>
                  </c:pt>
                  <c:pt idx="160">
                    <c:v>16</c:v>
                  </c:pt>
                  <c:pt idx="161">
                    <c:v>17</c:v>
                  </c:pt>
                  <c:pt idx="162">
                    <c:v>18</c:v>
                  </c:pt>
                  <c:pt idx="163">
                    <c:v>19</c:v>
                  </c:pt>
                  <c:pt idx="164">
                    <c:v>20</c:v>
                  </c:pt>
                  <c:pt idx="165">
                    <c:v>21</c:v>
                  </c:pt>
                  <c:pt idx="166">
                    <c:v>22</c:v>
                  </c:pt>
                  <c:pt idx="167">
                    <c:v>23</c:v>
                  </c:pt>
                </c:lvl>
                <c:lvl>
                  <c:pt idx="0">
                    <c:v>E</c:v>
                  </c:pt>
                  <c:pt idx="24">
                    <c:v>T</c:v>
                  </c:pt>
                  <c:pt idx="48">
                    <c:v>K</c:v>
                  </c:pt>
                  <c:pt idx="72">
                    <c:v>N</c:v>
                  </c:pt>
                  <c:pt idx="96">
                    <c:v>R</c:v>
                  </c:pt>
                  <c:pt idx="120">
                    <c:v>L</c:v>
                  </c:pt>
                  <c:pt idx="144">
                    <c:v>P</c:v>
                  </c:pt>
                </c:lvl>
              </c:multiLvlStrCache>
            </c:multiLvlStrRef>
          </c:cat>
          <c:val>
            <c:numRef>
              <c:f>Sheet14!$C$6:$C$181</c:f>
              <c:numCache>
                <c:formatCode>General</c:formatCode>
                <c:ptCount val="168"/>
                <c:pt idx="0">
                  <c:v>12</c:v>
                </c:pt>
                <c:pt idx="1">
                  <c:v>5</c:v>
                </c:pt>
                <c:pt idx="2">
                  <c:v>2</c:v>
                </c:pt>
                <c:pt idx="3">
                  <c:v>7</c:v>
                </c:pt>
                <c:pt idx="4">
                  <c:v>15</c:v>
                </c:pt>
                <c:pt idx="5">
                  <c:v>42</c:v>
                </c:pt>
                <c:pt idx="6">
                  <c:v>211</c:v>
                </c:pt>
                <c:pt idx="7">
                  <c:v>588</c:v>
                </c:pt>
                <c:pt idx="8">
                  <c:v>431</c:v>
                </c:pt>
                <c:pt idx="9">
                  <c:v>322</c:v>
                </c:pt>
                <c:pt idx="10">
                  <c:v>287</c:v>
                </c:pt>
                <c:pt idx="11">
                  <c:v>322</c:v>
                </c:pt>
                <c:pt idx="12">
                  <c:v>399</c:v>
                </c:pt>
                <c:pt idx="13">
                  <c:v>352</c:v>
                </c:pt>
                <c:pt idx="14">
                  <c:v>357</c:v>
                </c:pt>
                <c:pt idx="15">
                  <c:v>398</c:v>
                </c:pt>
                <c:pt idx="16">
                  <c:v>600</c:v>
                </c:pt>
                <c:pt idx="17">
                  <c:v>500</c:v>
                </c:pt>
                <c:pt idx="18">
                  <c:v>374</c:v>
                </c:pt>
                <c:pt idx="19">
                  <c:v>258</c:v>
                </c:pt>
                <c:pt idx="20">
                  <c:v>208</c:v>
                </c:pt>
                <c:pt idx="21">
                  <c:v>130</c:v>
                </c:pt>
                <c:pt idx="22">
                  <c:v>58</c:v>
                </c:pt>
                <c:pt idx="23">
                  <c:v>45</c:v>
                </c:pt>
                <c:pt idx="24">
                  <c:v>12</c:v>
                </c:pt>
                <c:pt idx="25">
                  <c:v>3</c:v>
                </c:pt>
                <c:pt idx="26">
                  <c:v>11</c:v>
                </c:pt>
                <c:pt idx="27">
                  <c:v>6</c:v>
                </c:pt>
                <c:pt idx="28">
                  <c:v>18</c:v>
                </c:pt>
                <c:pt idx="29">
                  <c:v>32</c:v>
                </c:pt>
                <c:pt idx="30">
                  <c:v>198</c:v>
                </c:pt>
                <c:pt idx="31">
                  <c:v>559</c:v>
                </c:pt>
                <c:pt idx="32">
                  <c:v>444</c:v>
                </c:pt>
                <c:pt idx="33">
                  <c:v>319</c:v>
                </c:pt>
                <c:pt idx="34">
                  <c:v>284</c:v>
                </c:pt>
                <c:pt idx="35">
                  <c:v>338</c:v>
                </c:pt>
                <c:pt idx="36">
                  <c:v>388</c:v>
                </c:pt>
                <c:pt idx="37">
                  <c:v>341</c:v>
                </c:pt>
                <c:pt idx="38">
                  <c:v>384</c:v>
                </c:pt>
                <c:pt idx="39">
                  <c:v>452</c:v>
                </c:pt>
                <c:pt idx="40">
                  <c:v>529</c:v>
                </c:pt>
                <c:pt idx="41">
                  <c:v>567</c:v>
                </c:pt>
                <c:pt idx="42">
                  <c:v>393</c:v>
                </c:pt>
                <c:pt idx="43">
                  <c:v>270</c:v>
                </c:pt>
                <c:pt idx="44">
                  <c:v>207</c:v>
                </c:pt>
                <c:pt idx="45">
                  <c:v>148</c:v>
                </c:pt>
                <c:pt idx="46">
                  <c:v>64</c:v>
                </c:pt>
                <c:pt idx="47">
                  <c:v>44</c:v>
                </c:pt>
                <c:pt idx="48">
                  <c:v>21</c:v>
                </c:pt>
                <c:pt idx="49">
                  <c:v>3</c:v>
                </c:pt>
                <c:pt idx="50">
                  <c:v>2</c:v>
                </c:pt>
                <c:pt idx="51">
                  <c:v>6</c:v>
                </c:pt>
                <c:pt idx="52">
                  <c:v>19</c:v>
                </c:pt>
                <c:pt idx="53">
                  <c:v>31</c:v>
                </c:pt>
                <c:pt idx="54">
                  <c:v>207</c:v>
                </c:pt>
                <c:pt idx="55">
                  <c:v>618</c:v>
                </c:pt>
                <c:pt idx="56">
                  <c:v>426</c:v>
                </c:pt>
                <c:pt idx="57">
                  <c:v>299</c:v>
                </c:pt>
                <c:pt idx="58">
                  <c:v>334</c:v>
                </c:pt>
                <c:pt idx="59">
                  <c:v>349</c:v>
                </c:pt>
                <c:pt idx="60">
                  <c:v>403</c:v>
                </c:pt>
                <c:pt idx="61">
                  <c:v>396</c:v>
                </c:pt>
                <c:pt idx="62">
                  <c:v>403</c:v>
                </c:pt>
                <c:pt idx="63">
                  <c:v>442</c:v>
                </c:pt>
                <c:pt idx="64">
                  <c:v>598</c:v>
                </c:pt>
                <c:pt idx="65">
                  <c:v>578</c:v>
                </c:pt>
                <c:pt idx="66">
                  <c:v>373</c:v>
                </c:pt>
                <c:pt idx="67">
                  <c:v>299</c:v>
                </c:pt>
                <c:pt idx="68">
                  <c:v>222</c:v>
                </c:pt>
                <c:pt idx="69">
                  <c:v>148</c:v>
                </c:pt>
                <c:pt idx="70">
                  <c:v>61</c:v>
                </c:pt>
                <c:pt idx="71">
                  <c:v>40</c:v>
                </c:pt>
                <c:pt idx="72">
                  <c:v>18</c:v>
                </c:pt>
                <c:pt idx="73">
                  <c:v>5</c:v>
                </c:pt>
                <c:pt idx="74">
                  <c:v>9</c:v>
                </c:pt>
                <c:pt idx="75">
                  <c:v>12</c:v>
                </c:pt>
                <c:pt idx="76">
                  <c:v>23</c:v>
                </c:pt>
                <c:pt idx="77">
                  <c:v>29</c:v>
                </c:pt>
                <c:pt idx="78">
                  <c:v>208</c:v>
                </c:pt>
                <c:pt idx="79">
                  <c:v>608</c:v>
                </c:pt>
                <c:pt idx="80">
                  <c:v>429</c:v>
                </c:pt>
                <c:pt idx="81">
                  <c:v>355</c:v>
                </c:pt>
                <c:pt idx="82">
                  <c:v>335</c:v>
                </c:pt>
                <c:pt idx="83">
                  <c:v>343</c:v>
                </c:pt>
                <c:pt idx="84">
                  <c:v>455</c:v>
                </c:pt>
                <c:pt idx="85">
                  <c:v>409</c:v>
                </c:pt>
                <c:pt idx="86">
                  <c:v>406</c:v>
                </c:pt>
                <c:pt idx="87">
                  <c:v>461</c:v>
                </c:pt>
                <c:pt idx="88">
                  <c:v>611</c:v>
                </c:pt>
                <c:pt idx="89">
                  <c:v>548</c:v>
                </c:pt>
                <c:pt idx="90">
                  <c:v>393</c:v>
                </c:pt>
                <c:pt idx="91">
                  <c:v>275</c:v>
                </c:pt>
                <c:pt idx="92">
                  <c:v>216</c:v>
                </c:pt>
                <c:pt idx="93">
                  <c:v>126</c:v>
                </c:pt>
                <c:pt idx="94">
                  <c:v>87</c:v>
                </c:pt>
                <c:pt idx="95">
                  <c:v>29</c:v>
                </c:pt>
                <c:pt idx="96">
                  <c:v>17</c:v>
                </c:pt>
                <c:pt idx="97">
                  <c:v>7</c:v>
                </c:pt>
                <c:pt idx="98">
                  <c:v>2</c:v>
                </c:pt>
                <c:pt idx="99">
                  <c:v>4</c:v>
                </c:pt>
                <c:pt idx="100">
                  <c:v>11</c:v>
                </c:pt>
                <c:pt idx="101">
                  <c:v>35</c:v>
                </c:pt>
                <c:pt idx="102">
                  <c:v>210</c:v>
                </c:pt>
                <c:pt idx="103">
                  <c:v>591</c:v>
                </c:pt>
                <c:pt idx="104">
                  <c:v>464</c:v>
                </c:pt>
                <c:pt idx="105">
                  <c:v>356</c:v>
                </c:pt>
                <c:pt idx="106">
                  <c:v>357</c:v>
                </c:pt>
                <c:pt idx="107">
                  <c:v>396</c:v>
                </c:pt>
                <c:pt idx="108">
                  <c:v>444</c:v>
                </c:pt>
                <c:pt idx="109">
                  <c:v>437</c:v>
                </c:pt>
                <c:pt idx="110">
                  <c:v>475</c:v>
                </c:pt>
                <c:pt idx="111">
                  <c:v>555</c:v>
                </c:pt>
                <c:pt idx="112">
                  <c:v>602</c:v>
                </c:pt>
                <c:pt idx="113">
                  <c:v>535</c:v>
                </c:pt>
                <c:pt idx="114">
                  <c:v>423</c:v>
                </c:pt>
                <c:pt idx="115">
                  <c:v>315</c:v>
                </c:pt>
                <c:pt idx="116">
                  <c:v>260</c:v>
                </c:pt>
                <c:pt idx="117">
                  <c:v>167</c:v>
                </c:pt>
                <c:pt idx="118">
                  <c:v>85</c:v>
                </c:pt>
                <c:pt idx="119">
                  <c:v>51</c:v>
                </c:pt>
                <c:pt idx="120">
                  <c:v>40</c:v>
                </c:pt>
                <c:pt idx="121">
                  <c:v>16</c:v>
                </c:pt>
                <c:pt idx="122">
                  <c:v>8</c:v>
                </c:pt>
                <c:pt idx="123">
                  <c:v>16</c:v>
                </c:pt>
                <c:pt idx="124">
                  <c:v>11</c:v>
                </c:pt>
                <c:pt idx="125">
                  <c:v>20</c:v>
                </c:pt>
                <c:pt idx="126">
                  <c:v>58</c:v>
                </c:pt>
                <c:pt idx="127">
                  <c:v>78</c:v>
                </c:pt>
                <c:pt idx="128">
                  <c:v>102</c:v>
                </c:pt>
                <c:pt idx="129">
                  <c:v>181</c:v>
                </c:pt>
                <c:pt idx="130">
                  <c:v>265</c:v>
                </c:pt>
                <c:pt idx="131">
                  <c:v>297</c:v>
                </c:pt>
                <c:pt idx="132">
                  <c:v>266</c:v>
                </c:pt>
                <c:pt idx="133">
                  <c:v>253</c:v>
                </c:pt>
                <c:pt idx="134">
                  <c:v>260</c:v>
                </c:pt>
                <c:pt idx="135">
                  <c:v>256</c:v>
                </c:pt>
                <c:pt idx="136">
                  <c:v>246</c:v>
                </c:pt>
                <c:pt idx="137">
                  <c:v>252</c:v>
                </c:pt>
                <c:pt idx="138">
                  <c:v>231</c:v>
                </c:pt>
                <c:pt idx="139">
                  <c:v>190</c:v>
                </c:pt>
                <c:pt idx="140">
                  <c:v>158</c:v>
                </c:pt>
                <c:pt idx="141">
                  <c:v>108</c:v>
                </c:pt>
                <c:pt idx="142">
                  <c:v>61</c:v>
                </c:pt>
                <c:pt idx="143">
                  <c:v>53</c:v>
                </c:pt>
                <c:pt idx="144">
                  <c:v>45</c:v>
                </c:pt>
                <c:pt idx="145">
                  <c:v>17</c:v>
                </c:pt>
                <c:pt idx="146">
                  <c:v>16</c:v>
                </c:pt>
                <c:pt idx="147">
                  <c:v>8</c:v>
                </c:pt>
                <c:pt idx="148">
                  <c:v>8</c:v>
                </c:pt>
                <c:pt idx="149">
                  <c:v>20</c:v>
                </c:pt>
                <c:pt idx="150">
                  <c:v>51</c:v>
                </c:pt>
                <c:pt idx="151">
                  <c:v>40</c:v>
                </c:pt>
                <c:pt idx="152">
                  <c:v>63</c:v>
                </c:pt>
                <c:pt idx="153">
                  <c:v>159</c:v>
                </c:pt>
                <c:pt idx="154">
                  <c:v>237</c:v>
                </c:pt>
                <c:pt idx="155">
                  <c:v>262</c:v>
                </c:pt>
                <c:pt idx="156">
                  <c:v>272</c:v>
                </c:pt>
                <c:pt idx="157">
                  <c:v>259</c:v>
                </c:pt>
                <c:pt idx="158">
                  <c:v>277</c:v>
                </c:pt>
                <c:pt idx="159">
                  <c:v>242</c:v>
                </c:pt>
                <c:pt idx="160">
                  <c:v>295</c:v>
                </c:pt>
                <c:pt idx="161">
                  <c:v>284</c:v>
                </c:pt>
                <c:pt idx="162">
                  <c:v>250</c:v>
                </c:pt>
                <c:pt idx="163">
                  <c:v>239</c:v>
                </c:pt>
                <c:pt idx="164">
                  <c:v>158</c:v>
                </c:pt>
                <c:pt idx="165">
                  <c:v>112</c:v>
                </c:pt>
                <c:pt idx="166">
                  <c:v>65</c:v>
                </c:pt>
                <c:pt idx="167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38-4821-A83C-D4A13AE7046D}"/>
            </c:ext>
          </c:extLst>
        </c:ser>
        <c:ser>
          <c:idx val="2"/>
          <c:order val="2"/>
          <c:tx>
            <c:strRef>
              <c:f>Sheet14!$D$4:$D$5</c:f>
              <c:strCache>
                <c:ptCount val="1"/>
                <c:pt idx="0">
                  <c:v>2023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Sheet14!$A$6:$A$181</c:f>
              <c:multiLvlStrCache>
                <c:ptCount val="168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0</c:v>
                  </c:pt>
                  <c:pt idx="25">
                    <c:v>1</c:v>
                  </c:pt>
                  <c:pt idx="26">
                    <c:v>2</c:v>
                  </c:pt>
                  <c:pt idx="27">
                    <c:v>3</c:v>
                  </c:pt>
                  <c:pt idx="28">
                    <c:v>4</c:v>
                  </c:pt>
                  <c:pt idx="29">
                    <c:v>5</c:v>
                  </c:pt>
                  <c:pt idx="30">
                    <c:v>6</c:v>
                  </c:pt>
                  <c:pt idx="31">
                    <c:v>7</c:v>
                  </c:pt>
                  <c:pt idx="32">
                    <c:v>8</c:v>
                  </c:pt>
                  <c:pt idx="33">
                    <c:v>9</c:v>
                  </c:pt>
                  <c:pt idx="34">
                    <c:v>10</c:v>
                  </c:pt>
                  <c:pt idx="35">
                    <c:v>11</c:v>
                  </c:pt>
                  <c:pt idx="36">
                    <c:v>12</c:v>
                  </c:pt>
                  <c:pt idx="37">
                    <c:v>13</c:v>
                  </c:pt>
                  <c:pt idx="38">
                    <c:v>14</c:v>
                  </c:pt>
                  <c:pt idx="39">
                    <c:v>15</c:v>
                  </c:pt>
                  <c:pt idx="40">
                    <c:v>16</c:v>
                  </c:pt>
                  <c:pt idx="41">
                    <c:v>17</c:v>
                  </c:pt>
                  <c:pt idx="42">
                    <c:v>18</c:v>
                  </c:pt>
                  <c:pt idx="43">
                    <c:v>19</c:v>
                  </c:pt>
                  <c:pt idx="44">
                    <c:v>20</c:v>
                  </c:pt>
                  <c:pt idx="45">
                    <c:v>21</c:v>
                  </c:pt>
                  <c:pt idx="46">
                    <c:v>22</c:v>
                  </c:pt>
                  <c:pt idx="47">
                    <c:v>23</c:v>
                  </c:pt>
                  <c:pt idx="48">
                    <c:v>0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  <c:pt idx="57">
                    <c:v>9</c:v>
                  </c:pt>
                  <c:pt idx="58">
                    <c:v>10</c:v>
                  </c:pt>
                  <c:pt idx="59">
                    <c:v>11</c:v>
                  </c:pt>
                  <c:pt idx="60">
                    <c:v>12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19</c:v>
                  </c:pt>
                  <c:pt idx="68">
                    <c:v>20</c:v>
                  </c:pt>
                  <c:pt idx="69">
                    <c:v>21</c:v>
                  </c:pt>
                  <c:pt idx="70">
                    <c:v>22</c:v>
                  </c:pt>
                  <c:pt idx="71">
                    <c:v>23</c:v>
                  </c:pt>
                  <c:pt idx="72">
                    <c:v>0</c:v>
                  </c:pt>
                  <c:pt idx="73">
                    <c:v>1</c:v>
                  </c:pt>
                  <c:pt idx="74">
                    <c:v>2</c:v>
                  </c:pt>
                  <c:pt idx="75">
                    <c:v>3</c:v>
                  </c:pt>
                  <c:pt idx="76">
                    <c:v>4</c:v>
                  </c:pt>
                  <c:pt idx="77">
                    <c:v>5</c:v>
                  </c:pt>
                  <c:pt idx="78">
                    <c:v>6</c:v>
                  </c:pt>
                  <c:pt idx="79">
                    <c:v>7</c:v>
                  </c:pt>
                  <c:pt idx="80">
                    <c:v>8</c:v>
                  </c:pt>
                  <c:pt idx="81">
                    <c:v>9</c:v>
                  </c:pt>
                  <c:pt idx="82">
                    <c:v>10</c:v>
                  </c:pt>
                  <c:pt idx="83">
                    <c:v>11</c:v>
                  </c:pt>
                  <c:pt idx="84">
                    <c:v>12</c:v>
                  </c:pt>
                  <c:pt idx="85">
                    <c:v>13</c:v>
                  </c:pt>
                  <c:pt idx="86">
                    <c:v>14</c:v>
                  </c:pt>
                  <c:pt idx="87">
                    <c:v>15</c:v>
                  </c:pt>
                  <c:pt idx="88">
                    <c:v>16</c:v>
                  </c:pt>
                  <c:pt idx="89">
                    <c:v>17</c:v>
                  </c:pt>
                  <c:pt idx="90">
                    <c:v>18</c:v>
                  </c:pt>
                  <c:pt idx="91">
                    <c:v>19</c:v>
                  </c:pt>
                  <c:pt idx="92">
                    <c:v>20</c:v>
                  </c:pt>
                  <c:pt idx="93">
                    <c:v>21</c:v>
                  </c:pt>
                  <c:pt idx="94">
                    <c:v>22</c:v>
                  </c:pt>
                  <c:pt idx="95">
                    <c:v>23</c:v>
                  </c:pt>
                  <c:pt idx="96">
                    <c:v>0</c:v>
                  </c:pt>
                  <c:pt idx="97">
                    <c:v>1</c:v>
                  </c:pt>
                  <c:pt idx="98">
                    <c:v>2</c:v>
                  </c:pt>
                  <c:pt idx="99">
                    <c:v>3</c:v>
                  </c:pt>
                  <c:pt idx="100">
                    <c:v>4</c:v>
                  </c:pt>
                  <c:pt idx="101">
                    <c:v>5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8</c:v>
                  </c:pt>
                  <c:pt idx="105">
                    <c:v>9</c:v>
                  </c:pt>
                  <c:pt idx="106">
                    <c:v>10</c:v>
                  </c:pt>
                  <c:pt idx="107">
                    <c:v>11</c:v>
                  </c:pt>
                  <c:pt idx="108">
                    <c:v>12</c:v>
                  </c:pt>
                  <c:pt idx="109">
                    <c:v>13</c:v>
                  </c:pt>
                  <c:pt idx="110">
                    <c:v>14</c:v>
                  </c:pt>
                  <c:pt idx="111">
                    <c:v>15</c:v>
                  </c:pt>
                  <c:pt idx="112">
                    <c:v>16</c:v>
                  </c:pt>
                  <c:pt idx="113">
                    <c:v>17</c:v>
                  </c:pt>
                  <c:pt idx="114">
                    <c:v>18</c:v>
                  </c:pt>
                  <c:pt idx="115">
                    <c:v>19</c:v>
                  </c:pt>
                  <c:pt idx="116">
                    <c:v>20</c:v>
                  </c:pt>
                  <c:pt idx="117">
                    <c:v>21</c:v>
                  </c:pt>
                  <c:pt idx="118">
                    <c:v>22</c:v>
                  </c:pt>
                  <c:pt idx="119">
                    <c:v>23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0</c:v>
                  </c:pt>
                  <c:pt idx="145">
                    <c:v>1</c:v>
                  </c:pt>
                  <c:pt idx="146">
                    <c:v>2</c:v>
                  </c:pt>
                  <c:pt idx="147">
                    <c:v>3</c:v>
                  </c:pt>
                  <c:pt idx="148">
                    <c:v>4</c:v>
                  </c:pt>
                  <c:pt idx="149">
                    <c:v>5</c:v>
                  </c:pt>
                  <c:pt idx="150">
                    <c:v>6</c:v>
                  </c:pt>
                  <c:pt idx="151">
                    <c:v>7</c:v>
                  </c:pt>
                  <c:pt idx="152">
                    <c:v>8</c:v>
                  </c:pt>
                  <c:pt idx="153">
                    <c:v>9</c:v>
                  </c:pt>
                  <c:pt idx="154">
                    <c:v>10</c:v>
                  </c:pt>
                  <c:pt idx="155">
                    <c:v>11</c:v>
                  </c:pt>
                  <c:pt idx="156">
                    <c:v>12</c:v>
                  </c:pt>
                  <c:pt idx="157">
                    <c:v>13</c:v>
                  </c:pt>
                  <c:pt idx="158">
                    <c:v>14</c:v>
                  </c:pt>
                  <c:pt idx="159">
                    <c:v>15</c:v>
                  </c:pt>
                  <c:pt idx="160">
                    <c:v>16</c:v>
                  </c:pt>
                  <c:pt idx="161">
                    <c:v>17</c:v>
                  </c:pt>
                  <c:pt idx="162">
                    <c:v>18</c:v>
                  </c:pt>
                  <c:pt idx="163">
                    <c:v>19</c:v>
                  </c:pt>
                  <c:pt idx="164">
                    <c:v>20</c:v>
                  </c:pt>
                  <c:pt idx="165">
                    <c:v>21</c:v>
                  </c:pt>
                  <c:pt idx="166">
                    <c:v>22</c:v>
                  </c:pt>
                  <c:pt idx="167">
                    <c:v>23</c:v>
                  </c:pt>
                </c:lvl>
                <c:lvl>
                  <c:pt idx="0">
                    <c:v>E</c:v>
                  </c:pt>
                  <c:pt idx="24">
                    <c:v>T</c:v>
                  </c:pt>
                  <c:pt idx="48">
                    <c:v>K</c:v>
                  </c:pt>
                  <c:pt idx="72">
                    <c:v>N</c:v>
                  </c:pt>
                  <c:pt idx="96">
                    <c:v>R</c:v>
                  </c:pt>
                  <c:pt idx="120">
                    <c:v>L</c:v>
                  </c:pt>
                  <c:pt idx="144">
                    <c:v>P</c:v>
                  </c:pt>
                </c:lvl>
              </c:multiLvlStrCache>
            </c:multiLvlStrRef>
          </c:cat>
          <c:val>
            <c:numRef>
              <c:f>Sheet14!$D$6:$D$181</c:f>
              <c:numCache>
                <c:formatCode>General</c:formatCode>
                <c:ptCount val="168"/>
                <c:pt idx="0">
                  <c:v>5</c:v>
                </c:pt>
                <c:pt idx="1">
                  <c:v>3</c:v>
                </c:pt>
                <c:pt idx="2">
                  <c:v>8</c:v>
                </c:pt>
                <c:pt idx="3">
                  <c:v>8</c:v>
                </c:pt>
                <c:pt idx="4">
                  <c:v>11</c:v>
                </c:pt>
                <c:pt idx="5">
                  <c:v>45</c:v>
                </c:pt>
                <c:pt idx="6">
                  <c:v>211</c:v>
                </c:pt>
                <c:pt idx="7">
                  <c:v>602</c:v>
                </c:pt>
                <c:pt idx="8">
                  <c:v>478</c:v>
                </c:pt>
                <c:pt idx="9">
                  <c:v>305</c:v>
                </c:pt>
                <c:pt idx="10">
                  <c:v>309</c:v>
                </c:pt>
                <c:pt idx="11">
                  <c:v>351</c:v>
                </c:pt>
                <c:pt idx="12">
                  <c:v>386</c:v>
                </c:pt>
                <c:pt idx="13">
                  <c:v>364</c:v>
                </c:pt>
                <c:pt idx="14">
                  <c:v>337</c:v>
                </c:pt>
                <c:pt idx="15">
                  <c:v>508</c:v>
                </c:pt>
                <c:pt idx="16">
                  <c:v>575</c:v>
                </c:pt>
                <c:pt idx="17">
                  <c:v>513</c:v>
                </c:pt>
                <c:pt idx="18">
                  <c:v>370</c:v>
                </c:pt>
                <c:pt idx="19">
                  <c:v>291</c:v>
                </c:pt>
                <c:pt idx="20">
                  <c:v>207</c:v>
                </c:pt>
                <c:pt idx="21">
                  <c:v>129</c:v>
                </c:pt>
                <c:pt idx="22">
                  <c:v>65</c:v>
                </c:pt>
                <c:pt idx="23">
                  <c:v>37</c:v>
                </c:pt>
                <c:pt idx="24">
                  <c:v>18</c:v>
                </c:pt>
                <c:pt idx="25">
                  <c:v>4</c:v>
                </c:pt>
                <c:pt idx="26">
                  <c:v>10</c:v>
                </c:pt>
                <c:pt idx="27">
                  <c:v>11</c:v>
                </c:pt>
                <c:pt idx="28">
                  <c:v>20</c:v>
                </c:pt>
                <c:pt idx="29">
                  <c:v>45</c:v>
                </c:pt>
                <c:pt idx="30">
                  <c:v>214</c:v>
                </c:pt>
                <c:pt idx="31">
                  <c:v>570</c:v>
                </c:pt>
                <c:pt idx="32">
                  <c:v>456</c:v>
                </c:pt>
                <c:pt idx="33">
                  <c:v>292</c:v>
                </c:pt>
                <c:pt idx="34">
                  <c:v>363</c:v>
                </c:pt>
                <c:pt idx="35">
                  <c:v>369</c:v>
                </c:pt>
                <c:pt idx="36">
                  <c:v>371</c:v>
                </c:pt>
                <c:pt idx="37">
                  <c:v>351</c:v>
                </c:pt>
                <c:pt idx="38">
                  <c:v>365</c:v>
                </c:pt>
                <c:pt idx="39">
                  <c:v>478</c:v>
                </c:pt>
                <c:pt idx="40">
                  <c:v>543</c:v>
                </c:pt>
                <c:pt idx="41">
                  <c:v>541</c:v>
                </c:pt>
                <c:pt idx="42">
                  <c:v>372</c:v>
                </c:pt>
                <c:pt idx="43">
                  <c:v>293</c:v>
                </c:pt>
                <c:pt idx="44">
                  <c:v>224</c:v>
                </c:pt>
                <c:pt idx="45">
                  <c:v>186</c:v>
                </c:pt>
                <c:pt idx="46">
                  <c:v>63</c:v>
                </c:pt>
                <c:pt idx="47">
                  <c:v>22</c:v>
                </c:pt>
                <c:pt idx="48">
                  <c:v>17</c:v>
                </c:pt>
                <c:pt idx="49">
                  <c:v>4</c:v>
                </c:pt>
                <c:pt idx="50">
                  <c:v>11</c:v>
                </c:pt>
                <c:pt idx="51">
                  <c:v>1</c:v>
                </c:pt>
                <c:pt idx="52">
                  <c:v>14</c:v>
                </c:pt>
                <c:pt idx="53">
                  <c:v>42</c:v>
                </c:pt>
                <c:pt idx="54">
                  <c:v>215</c:v>
                </c:pt>
                <c:pt idx="55">
                  <c:v>559</c:v>
                </c:pt>
                <c:pt idx="56">
                  <c:v>482</c:v>
                </c:pt>
                <c:pt idx="57">
                  <c:v>311</c:v>
                </c:pt>
                <c:pt idx="58">
                  <c:v>325</c:v>
                </c:pt>
                <c:pt idx="59">
                  <c:v>387</c:v>
                </c:pt>
                <c:pt idx="60">
                  <c:v>395</c:v>
                </c:pt>
                <c:pt idx="61">
                  <c:v>365</c:v>
                </c:pt>
                <c:pt idx="62">
                  <c:v>310</c:v>
                </c:pt>
                <c:pt idx="63">
                  <c:v>432</c:v>
                </c:pt>
                <c:pt idx="64">
                  <c:v>632</c:v>
                </c:pt>
                <c:pt idx="65">
                  <c:v>565</c:v>
                </c:pt>
                <c:pt idx="66">
                  <c:v>390</c:v>
                </c:pt>
                <c:pt idx="67">
                  <c:v>329</c:v>
                </c:pt>
                <c:pt idx="68">
                  <c:v>203</c:v>
                </c:pt>
                <c:pt idx="69">
                  <c:v>172</c:v>
                </c:pt>
                <c:pt idx="70">
                  <c:v>74</c:v>
                </c:pt>
                <c:pt idx="71">
                  <c:v>47</c:v>
                </c:pt>
                <c:pt idx="72">
                  <c:v>10</c:v>
                </c:pt>
                <c:pt idx="73">
                  <c:v>6</c:v>
                </c:pt>
                <c:pt idx="74">
                  <c:v>5</c:v>
                </c:pt>
                <c:pt idx="75">
                  <c:v>12</c:v>
                </c:pt>
                <c:pt idx="76">
                  <c:v>15</c:v>
                </c:pt>
                <c:pt idx="77">
                  <c:v>46</c:v>
                </c:pt>
                <c:pt idx="78">
                  <c:v>206</c:v>
                </c:pt>
                <c:pt idx="79">
                  <c:v>607</c:v>
                </c:pt>
                <c:pt idx="80">
                  <c:v>502</c:v>
                </c:pt>
                <c:pt idx="81">
                  <c:v>339</c:v>
                </c:pt>
                <c:pt idx="82">
                  <c:v>334</c:v>
                </c:pt>
                <c:pt idx="83">
                  <c:v>361</c:v>
                </c:pt>
                <c:pt idx="84">
                  <c:v>383</c:v>
                </c:pt>
                <c:pt idx="85">
                  <c:v>403</c:v>
                </c:pt>
                <c:pt idx="86">
                  <c:v>365</c:v>
                </c:pt>
                <c:pt idx="87">
                  <c:v>441</c:v>
                </c:pt>
                <c:pt idx="88">
                  <c:v>581</c:v>
                </c:pt>
                <c:pt idx="89">
                  <c:v>536</c:v>
                </c:pt>
                <c:pt idx="90">
                  <c:v>336</c:v>
                </c:pt>
                <c:pt idx="91">
                  <c:v>291</c:v>
                </c:pt>
                <c:pt idx="92">
                  <c:v>215</c:v>
                </c:pt>
                <c:pt idx="93">
                  <c:v>113</c:v>
                </c:pt>
                <c:pt idx="94">
                  <c:v>63</c:v>
                </c:pt>
                <c:pt idx="95">
                  <c:v>32</c:v>
                </c:pt>
                <c:pt idx="96">
                  <c:v>18</c:v>
                </c:pt>
                <c:pt idx="97">
                  <c:v>12</c:v>
                </c:pt>
                <c:pt idx="98">
                  <c:v>3</c:v>
                </c:pt>
                <c:pt idx="99">
                  <c:v>7</c:v>
                </c:pt>
                <c:pt idx="100">
                  <c:v>15</c:v>
                </c:pt>
                <c:pt idx="101">
                  <c:v>48</c:v>
                </c:pt>
                <c:pt idx="102">
                  <c:v>206</c:v>
                </c:pt>
                <c:pt idx="103">
                  <c:v>559</c:v>
                </c:pt>
                <c:pt idx="104">
                  <c:v>478</c:v>
                </c:pt>
                <c:pt idx="105">
                  <c:v>317</c:v>
                </c:pt>
                <c:pt idx="106">
                  <c:v>328</c:v>
                </c:pt>
                <c:pt idx="107">
                  <c:v>382</c:v>
                </c:pt>
                <c:pt idx="108">
                  <c:v>453</c:v>
                </c:pt>
                <c:pt idx="109">
                  <c:v>395</c:v>
                </c:pt>
                <c:pt idx="110">
                  <c:v>397</c:v>
                </c:pt>
                <c:pt idx="111">
                  <c:v>495</c:v>
                </c:pt>
                <c:pt idx="112">
                  <c:v>555</c:v>
                </c:pt>
                <c:pt idx="113">
                  <c:v>602</c:v>
                </c:pt>
                <c:pt idx="114">
                  <c:v>370</c:v>
                </c:pt>
                <c:pt idx="115">
                  <c:v>299</c:v>
                </c:pt>
                <c:pt idx="116">
                  <c:v>213</c:v>
                </c:pt>
                <c:pt idx="117">
                  <c:v>154</c:v>
                </c:pt>
                <c:pt idx="118">
                  <c:v>63</c:v>
                </c:pt>
                <c:pt idx="119">
                  <c:v>55</c:v>
                </c:pt>
                <c:pt idx="120">
                  <c:v>35</c:v>
                </c:pt>
                <c:pt idx="121">
                  <c:v>17</c:v>
                </c:pt>
                <c:pt idx="122">
                  <c:v>9</c:v>
                </c:pt>
                <c:pt idx="123">
                  <c:v>20</c:v>
                </c:pt>
                <c:pt idx="124">
                  <c:v>17</c:v>
                </c:pt>
                <c:pt idx="125">
                  <c:v>26</c:v>
                </c:pt>
                <c:pt idx="126">
                  <c:v>75</c:v>
                </c:pt>
                <c:pt idx="127">
                  <c:v>63</c:v>
                </c:pt>
                <c:pt idx="128">
                  <c:v>84</c:v>
                </c:pt>
                <c:pt idx="129">
                  <c:v>174</c:v>
                </c:pt>
                <c:pt idx="130">
                  <c:v>265</c:v>
                </c:pt>
                <c:pt idx="131">
                  <c:v>259</c:v>
                </c:pt>
                <c:pt idx="132">
                  <c:v>282</c:v>
                </c:pt>
                <c:pt idx="133">
                  <c:v>309</c:v>
                </c:pt>
                <c:pt idx="134">
                  <c:v>271</c:v>
                </c:pt>
                <c:pt idx="135">
                  <c:v>278</c:v>
                </c:pt>
                <c:pt idx="136">
                  <c:v>265</c:v>
                </c:pt>
                <c:pt idx="137">
                  <c:v>271</c:v>
                </c:pt>
                <c:pt idx="138">
                  <c:v>188</c:v>
                </c:pt>
                <c:pt idx="139">
                  <c:v>220</c:v>
                </c:pt>
                <c:pt idx="140">
                  <c:v>182</c:v>
                </c:pt>
                <c:pt idx="141">
                  <c:v>143</c:v>
                </c:pt>
                <c:pt idx="142">
                  <c:v>72</c:v>
                </c:pt>
                <c:pt idx="143">
                  <c:v>61</c:v>
                </c:pt>
                <c:pt idx="144">
                  <c:v>30</c:v>
                </c:pt>
                <c:pt idx="145">
                  <c:v>18</c:v>
                </c:pt>
                <c:pt idx="146">
                  <c:v>13</c:v>
                </c:pt>
                <c:pt idx="147">
                  <c:v>5</c:v>
                </c:pt>
                <c:pt idx="148">
                  <c:v>4</c:v>
                </c:pt>
                <c:pt idx="149">
                  <c:v>12</c:v>
                </c:pt>
                <c:pt idx="150">
                  <c:v>40</c:v>
                </c:pt>
                <c:pt idx="151">
                  <c:v>44</c:v>
                </c:pt>
                <c:pt idx="152">
                  <c:v>53</c:v>
                </c:pt>
                <c:pt idx="153">
                  <c:v>97</c:v>
                </c:pt>
                <c:pt idx="154">
                  <c:v>179</c:v>
                </c:pt>
                <c:pt idx="155">
                  <c:v>202</c:v>
                </c:pt>
                <c:pt idx="156">
                  <c:v>220</c:v>
                </c:pt>
                <c:pt idx="157">
                  <c:v>214</c:v>
                </c:pt>
                <c:pt idx="158">
                  <c:v>246</c:v>
                </c:pt>
                <c:pt idx="159">
                  <c:v>296</c:v>
                </c:pt>
                <c:pt idx="160">
                  <c:v>243</c:v>
                </c:pt>
                <c:pt idx="161">
                  <c:v>248</c:v>
                </c:pt>
                <c:pt idx="162">
                  <c:v>286</c:v>
                </c:pt>
                <c:pt idx="163">
                  <c:v>206</c:v>
                </c:pt>
                <c:pt idx="164">
                  <c:v>148</c:v>
                </c:pt>
                <c:pt idx="165">
                  <c:v>92</c:v>
                </c:pt>
                <c:pt idx="166">
                  <c:v>46</c:v>
                </c:pt>
                <c:pt idx="167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38-4821-A83C-D4A13AE70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100175711"/>
        <c:axId val="557598287"/>
      </c:lineChart>
      <c:catAx>
        <c:axId val="1100175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557598287"/>
        <c:crosses val="autoZero"/>
        <c:auto val="1"/>
        <c:lblAlgn val="ctr"/>
        <c:lblOffset val="100"/>
        <c:tickLblSkip val="6"/>
        <c:noMultiLvlLbl val="0"/>
      </c:catAx>
      <c:valAx>
        <c:axId val="55759828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/>
                  <a:t>autot tunnis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100175711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39191242219309"/>
          <c:y val="3.5685320356853206E-2"/>
          <c:w val="0.82017258592400311"/>
          <c:h val="0.546677395252600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Müra!$B$3:$B$5</c:f>
              <c:strCache>
                <c:ptCount val="3"/>
                <c:pt idx="0">
                  <c:v>2021</c:v>
                </c:pt>
                <c:pt idx="1">
                  <c:v>MP1</c:v>
                </c:pt>
                <c:pt idx="2">
                  <c:v>EQ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Müra!$A$6:$A$29</c:f>
              <c:strCache>
                <c:ptCount val="24"/>
                <c:pt idx="0">
                  <c:v>0:00 - 1:00</c:v>
                </c:pt>
                <c:pt idx="1">
                  <c:v>1:00 - 2:00</c:v>
                </c:pt>
                <c:pt idx="2">
                  <c:v>2:00 - 3:00</c:v>
                </c:pt>
                <c:pt idx="3">
                  <c:v>3:00 - 4:00</c:v>
                </c:pt>
                <c:pt idx="4">
                  <c:v>4:00 - 5:00</c:v>
                </c:pt>
                <c:pt idx="5">
                  <c:v>5:00 - 6:00</c:v>
                </c:pt>
                <c:pt idx="6">
                  <c:v>6:00 - 7:00</c:v>
                </c:pt>
                <c:pt idx="7">
                  <c:v>7:00 - 8:00</c:v>
                </c:pt>
                <c:pt idx="8">
                  <c:v>8:00 - 9:00</c:v>
                </c:pt>
                <c:pt idx="9">
                  <c:v>9:00 - 10:00</c:v>
                </c:pt>
                <c:pt idx="10">
                  <c:v>10:00 - 11:00</c:v>
                </c:pt>
                <c:pt idx="11">
                  <c:v>11:00 - 12:00</c:v>
                </c:pt>
                <c:pt idx="12">
                  <c:v>12:00 - 13:00</c:v>
                </c:pt>
                <c:pt idx="13">
                  <c:v>13:00 - 14:00</c:v>
                </c:pt>
                <c:pt idx="14">
                  <c:v>14:00 - 15:00</c:v>
                </c:pt>
                <c:pt idx="15">
                  <c:v>15:00 - 16:00</c:v>
                </c:pt>
                <c:pt idx="16">
                  <c:v>16:00 - 17:00</c:v>
                </c:pt>
                <c:pt idx="17">
                  <c:v>17:00 - 18:00</c:v>
                </c:pt>
                <c:pt idx="18">
                  <c:v>18:00 - 19:00</c:v>
                </c:pt>
                <c:pt idx="19">
                  <c:v>19:00 - 20:00</c:v>
                </c:pt>
                <c:pt idx="20">
                  <c:v>20:00 - 21:00</c:v>
                </c:pt>
                <c:pt idx="21">
                  <c:v>21:00 - 22:00</c:v>
                </c:pt>
                <c:pt idx="22">
                  <c:v>22:00 - 23:00</c:v>
                </c:pt>
                <c:pt idx="23">
                  <c:v>23:00 - 0:00</c:v>
                </c:pt>
              </c:strCache>
            </c:strRef>
          </c:cat>
          <c:val>
            <c:numRef>
              <c:f>Müra!$B$6:$B$29</c:f>
              <c:numCache>
                <c:formatCode>General</c:formatCode>
                <c:ptCount val="24"/>
                <c:pt idx="0">
                  <c:v>48.3</c:v>
                </c:pt>
                <c:pt idx="1">
                  <c:v>45.7</c:v>
                </c:pt>
                <c:pt idx="2">
                  <c:v>45.8</c:v>
                </c:pt>
                <c:pt idx="3">
                  <c:v>45.9</c:v>
                </c:pt>
                <c:pt idx="4">
                  <c:v>51.2</c:v>
                </c:pt>
                <c:pt idx="5">
                  <c:v>53.5</c:v>
                </c:pt>
                <c:pt idx="6">
                  <c:v>59</c:v>
                </c:pt>
                <c:pt idx="7">
                  <c:v>61.5</c:v>
                </c:pt>
                <c:pt idx="8">
                  <c:v>62.4</c:v>
                </c:pt>
                <c:pt idx="9">
                  <c:v>61</c:v>
                </c:pt>
                <c:pt idx="10">
                  <c:v>63</c:v>
                </c:pt>
                <c:pt idx="11">
                  <c:v>61.2</c:v>
                </c:pt>
                <c:pt idx="12">
                  <c:v>62.2</c:v>
                </c:pt>
                <c:pt idx="13">
                  <c:v>62.1</c:v>
                </c:pt>
                <c:pt idx="14">
                  <c:v>62.7</c:v>
                </c:pt>
                <c:pt idx="15">
                  <c:v>62</c:v>
                </c:pt>
                <c:pt idx="16">
                  <c:v>62.9</c:v>
                </c:pt>
                <c:pt idx="17">
                  <c:v>63.3</c:v>
                </c:pt>
                <c:pt idx="18">
                  <c:v>61.4</c:v>
                </c:pt>
                <c:pt idx="19">
                  <c:v>59</c:v>
                </c:pt>
                <c:pt idx="20">
                  <c:v>59</c:v>
                </c:pt>
                <c:pt idx="21">
                  <c:v>55.1</c:v>
                </c:pt>
                <c:pt idx="22">
                  <c:v>53.1</c:v>
                </c:pt>
                <c:pt idx="23">
                  <c:v>51.6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4F-4614-B9B9-EBAD67DF149D}"/>
            </c:ext>
          </c:extLst>
        </c:ser>
        <c:ser>
          <c:idx val="1"/>
          <c:order val="1"/>
          <c:tx>
            <c:strRef>
              <c:f>Müra!$C$3:$C$5</c:f>
              <c:strCache>
                <c:ptCount val="3"/>
                <c:pt idx="0">
                  <c:v>2022</c:v>
                </c:pt>
                <c:pt idx="1">
                  <c:v>MP1</c:v>
                </c:pt>
                <c:pt idx="2">
                  <c:v>EQ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Müra!$A$6:$A$29</c:f>
              <c:strCache>
                <c:ptCount val="24"/>
                <c:pt idx="0">
                  <c:v>0:00 - 1:00</c:v>
                </c:pt>
                <c:pt idx="1">
                  <c:v>1:00 - 2:00</c:v>
                </c:pt>
                <c:pt idx="2">
                  <c:v>2:00 - 3:00</c:v>
                </c:pt>
                <c:pt idx="3">
                  <c:v>3:00 - 4:00</c:v>
                </c:pt>
                <c:pt idx="4">
                  <c:v>4:00 - 5:00</c:v>
                </c:pt>
                <c:pt idx="5">
                  <c:v>5:00 - 6:00</c:v>
                </c:pt>
                <c:pt idx="6">
                  <c:v>6:00 - 7:00</c:v>
                </c:pt>
                <c:pt idx="7">
                  <c:v>7:00 - 8:00</c:v>
                </c:pt>
                <c:pt idx="8">
                  <c:v>8:00 - 9:00</c:v>
                </c:pt>
                <c:pt idx="9">
                  <c:v>9:00 - 10:00</c:v>
                </c:pt>
                <c:pt idx="10">
                  <c:v>10:00 - 11:00</c:v>
                </c:pt>
                <c:pt idx="11">
                  <c:v>11:00 - 12:00</c:v>
                </c:pt>
                <c:pt idx="12">
                  <c:v>12:00 - 13:00</c:v>
                </c:pt>
                <c:pt idx="13">
                  <c:v>13:00 - 14:00</c:v>
                </c:pt>
                <c:pt idx="14">
                  <c:v>14:00 - 15:00</c:v>
                </c:pt>
                <c:pt idx="15">
                  <c:v>15:00 - 16:00</c:v>
                </c:pt>
                <c:pt idx="16">
                  <c:v>16:00 - 17:00</c:v>
                </c:pt>
                <c:pt idx="17">
                  <c:v>17:00 - 18:00</c:v>
                </c:pt>
                <c:pt idx="18">
                  <c:v>18:00 - 19:00</c:v>
                </c:pt>
                <c:pt idx="19">
                  <c:v>19:00 - 20:00</c:v>
                </c:pt>
                <c:pt idx="20">
                  <c:v>20:00 - 21:00</c:v>
                </c:pt>
                <c:pt idx="21">
                  <c:v>21:00 - 22:00</c:v>
                </c:pt>
                <c:pt idx="22">
                  <c:v>22:00 - 23:00</c:v>
                </c:pt>
                <c:pt idx="23">
                  <c:v>23:00 - 0:00</c:v>
                </c:pt>
              </c:strCache>
            </c:strRef>
          </c:cat>
          <c:val>
            <c:numRef>
              <c:f>Müra!$C$6:$C$29</c:f>
              <c:numCache>
                <c:formatCode>General</c:formatCode>
                <c:ptCount val="24"/>
                <c:pt idx="0">
                  <c:v>50.7</c:v>
                </c:pt>
                <c:pt idx="1">
                  <c:v>46.6</c:v>
                </c:pt>
                <c:pt idx="2">
                  <c:v>50.2</c:v>
                </c:pt>
                <c:pt idx="3">
                  <c:v>51.5</c:v>
                </c:pt>
                <c:pt idx="4">
                  <c:v>51.3</c:v>
                </c:pt>
                <c:pt idx="5">
                  <c:v>53.5</c:v>
                </c:pt>
                <c:pt idx="6">
                  <c:v>59.3</c:v>
                </c:pt>
                <c:pt idx="7">
                  <c:v>63.4</c:v>
                </c:pt>
                <c:pt idx="8">
                  <c:v>63.5</c:v>
                </c:pt>
                <c:pt idx="9">
                  <c:v>62.2</c:v>
                </c:pt>
                <c:pt idx="10">
                  <c:v>61.7</c:v>
                </c:pt>
                <c:pt idx="11">
                  <c:v>62</c:v>
                </c:pt>
                <c:pt idx="12">
                  <c:v>62.5</c:v>
                </c:pt>
                <c:pt idx="13">
                  <c:v>62.7</c:v>
                </c:pt>
                <c:pt idx="14">
                  <c:v>64.3</c:v>
                </c:pt>
                <c:pt idx="15">
                  <c:v>62.7</c:v>
                </c:pt>
                <c:pt idx="16">
                  <c:v>63.7</c:v>
                </c:pt>
                <c:pt idx="17">
                  <c:v>63.2</c:v>
                </c:pt>
                <c:pt idx="18">
                  <c:v>60.1</c:v>
                </c:pt>
                <c:pt idx="19">
                  <c:v>60.3</c:v>
                </c:pt>
                <c:pt idx="20">
                  <c:v>59.7</c:v>
                </c:pt>
                <c:pt idx="21">
                  <c:v>56.6</c:v>
                </c:pt>
                <c:pt idx="22">
                  <c:v>53.8</c:v>
                </c:pt>
                <c:pt idx="23">
                  <c:v>51.7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4F-4614-B9B9-EBAD67DF149D}"/>
            </c:ext>
          </c:extLst>
        </c:ser>
        <c:ser>
          <c:idx val="2"/>
          <c:order val="2"/>
          <c:tx>
            <c:strRef>
              <c:f>Müra!$D$3:$D$5</c:f>
              <c:strCache>
                <c:ptCount val="3"/>
                <c:pt idx="0">
                  <c:v>2023</c:v>
                </c:pt>
                <c:pt idx="1">
                  <c:v>MP1</c:v>
                </c:pt>
                <c:pt idx="2">
                  <c:v>EQ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Müra!$A$6:$A$29</c:f>
              <c:strCache>
                <c:ptCount val="24"/>
                <c:pt idx="0">
                  <c:v>0:00 - 1:00</c:v>
                </c:pt>
                <c:pt idx="1">
                  <c:v>1:00 - 2:00</c:v>
                </c:pt>
                <c:pt idx="2">
                  <c:v>2:00 - 3:00</c:v>
                </c:pt>
                <c:pt idx="3">
                  <c:v>3:00 - 4:00</c:v>
                </c:pt>
                <c:pt idx="4">
                  <c:v>4:00 - 5:00</c:v>
                </c:pt>
                <c:pt idx="5">
                  <c:v>5:00 - 6:00</c:v>
                </c:pt>
                <c:pt idx="6">
                  <c:v>6:00 - 7:00</c:v>
                </c:pt>
                <c:pt idx="7">
                  <c:v>7:00 - 8:00</c:v>
                </c:pt>
                <c:pt idx="8">
                  <c:v>8:00 - 9:00</c:v>
                </c:pt>
                <c:pt idx="9">
                  <c:v>9:00 - 10:00</c:v>
                </c:pt>
                <c:pt idx="10">
                  <c:v>10:00 - 11:00</c:v>
                </c:pt>
                <c:pt idx="11">
                  <c:v>11:00 - 12:00</c:v>
                </c:pt>
                <c:pt idx="12">
                  <c:v>12:00 - 13:00</c:v>
                </c:pt>
                <c:pt idx="13">
                  <c:v>13:00 - 14:00</c:v>
                </c:pt>
                <c:pt idx="14">
                  <c:v>14:00 - 15:00</c:v>
                </c:pt>
                <c:pt idx="15">
                  <c:v>15:00 - 16:00</c:v>
                </c:pt>
                <c:pt idx="16">
                  <c:v>16:00 - 17:00</c:v>
                </c:pt>
                <c:pt idx="17">
                  <c:v>17:00 - 18:00</c:v>
                </c:pt>
                <c:pt idx="18">
                  <c:v>18:00 - 19:00</c:v>
                </c:pt>
                <c:pt idx="19">
                  <c:v>19:00 - 20:00</c:v>
                </c:pt>
                <c:pt idx="20">
                  <c:v>20:00 - 21:00</c:v>
                </c:pt>
                <c:pt idx="21">
                  <c:v>21:00 - 22:00</c:v>
                </c:pt>
                <c:pt idx="22">
                  <c:v>22:00 - 23:00</c:v>
                </c:pt>
                <c:pt idx="23">
                  <c:v>23:00 - 0:00</c:v>
                </c:pt>
              </c:strCache>
            </c:strRef>
          </c:cat>
          <c:val>
            <c:numRef>
              <c:f>Müra!$D$6:$D$29</c:f>
              <c:numCache>
                <c:formatCode>General</c:formatCode>
                <c:ptCount val="24"/>
                <c:pt idx="0">
                  <c:v>47.8</c:v>
                </c:pt>
                <c:pt idx="1">
                  <c:v>47.3</c:v>
                </c:pt>
                <c:pt idx="2">
                  <c:v>46.2</c:v>
                </c:pt>
                <c:pt idx="3">
                  <c:v>40.4</c:v>
                </c:pt>
                <c:pt idx="4">
                  <c:v>48</c:v>
                </c:pt>
                <c:pt idx="5">
                  <c:v>53.6</c:v>
                </c:pt>
                <c:pt idx="6">
                  <c:v>57.3</c:v>
                </c:pt>
                <c:pt idx="7">
                  <c:v>62.1</c:v>
                </c:pt>
                <c:pt idx="8">
                  <c:v>62.1</c:v>
                </c:pt>
                <c:pt idx="9">
                  <c:v>61.4</c:v>
                </c:pt>
                <c:pt idx="10">
                  <c:v>62</c:v>
                </c:pt>
                <c:pt idx="11">
                  <c:v>61.4</c:v>
                </c:pt>
                <c:pt idx="12">
                  <c:v>68.8</c:v>
                </c:pt>
                <c:pt idx="13">
                  <c:v>60.6</c:v>
                </c:pt>
                <c:pt idx="14">
                  <c:v>60</c:v>
                </c:pt>
                <c:pt idx="15">
                  <c:v>61.2</c:v>
                </c:pt>
                <c:pt idx="16">
                  <c:v>61.2</c:v>
                </c:pt>
                <c:pt idx="17">
                  <c:v>61.2</c:v>
                </c:pt>
                <c:pt idx="18">
                  <c:v>59.8</c:v>
                </c:pt>
                <c:pt idx="19">
                  <c:v>58.7</c:v>
                </c:pt>
                <c:pt idx="20">
                  <c:v>57</c:v>
                </c:pt>
                <c:pt idx="21">
                  <c:v>56.2</c:v>
                </c:pt>
                <c:pt idx="22">
                  <c:v>53.4</c:v>
                </c:pt>
                <c:pt idx="23">
                  <c:v>49.8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4F-4614-B9B9-EBAD67DF1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177606847"/>
        <c:axId val="1122582831"/>
      </c:barChart>
      <c:catAx>
        <c:axId val="11776068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122582831"/>
        <c:crosses val="autoZero"/>
        <c:auto val="1"/>
        <c:lblAlgn val="ctr"/>
        <c:lblOffset val="100"/>
        <c:noMultiLvlLbl val="0"/>
      </c:catAx>
      <c:valAx>
        <c:axId val="112258283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/>
                  <a:t>Müratase dB(A)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177606847"/>
        <c:crosses val="autoZero"/>
        <c:crossBetween val="between"/>
        <c:minorUnit val="5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5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[hourly_counts.xlsx]Sheet14 (2)!PivotTable5</c:name>
    <c:fmtId val="21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'Sheet14 (2)'!$B$4:$B$5</c:f>
              <c:strCache>
                <c:ptCount val="1"/>
                <c:pt idx="0">
                  <c:v>2021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'Sheet14 (2)'!$A$6:$A$181</c:f>
              <c:multiLvlStrCache>
                <c:ptCount val="168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0</c:v>
                  </c:pt>
                  <c:pt idx="25">
                    <c:v>1</c:v>
                  </c:pt>
                  <c:pt idx="26">
                    <c:v>2</c:v>
                  </c:pt>
                  <c:pt idx="27">
                    <c:v>3</c:v>
                  </c:pt>
                  <c:pt idx="28">
                    <c:v>4</c:v>
                  </c:pt>
                  <c:pt idx="29">
                    <c:v>5</c:v>
                  </c:pt>
                  <c:pt idx="30">
                    <c:v>6</c:v>
                  </c:pt>
                  <c:pt idx="31">
                    <c:v>7</c:v>
                  </c:pt>
                  <c:pt idx="32">
                    <c:v>8</c:v>
                  </c:pt>
                  <c:pt idx="33">
                    <c:v>9</c:v>
                  </c:pt>
                  <c:pt idx="34">
                    <c:v>10</c:v>
                  </c:pt>
                  <c:pt idx="35">
                    <c:v>11</c:v>
                  </c:pt>
                  <c:pt idx="36">
                    <c:v>12</c:v>
                  </c:pt>
                  <c:pt idx="37">
                    <c:v>13</c:v>
                  </c:pt>
                  <c:pt idx="38">
                    <c:v>14</c:v>
                  </c:pt>
                  <c:pt idx="39">
                    <c:v>15</c:v>
                  </c:pt>
                  <c:pt idx="40">
                    <c:v>16</c:v>
                  </c:pt>
                  <c:pt idx="41">
                    <c:v>17</c:v>
                  </c:pt>
                  <c:pt idx="42">
                    <c:v>18</c:v>
                  </c:pt>
                  <c:pt idx="43">
                    <c:v>19</c:v>
                  </c:pt>
                  <c:pt idx="44">
                    <c:v>20</c:v>
                  </c:pt>
                  <c:pt idx="45">
                    <c:v>21</c:v>
                  </c:pt>
                  <c:pt idx="46">
                    <c:v>22</c:v>
                  </c:pt>
                  <c:pt idx="47">
                    <c:v>23</c:v>
                  </c:pt>
                  <c:pt idx="48">
                    <c:v>0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  <c:pt idx="57">
                    <c:v>9</c:v>
                  </c:pt>
                  <c:pt idx="58">
                    <c:v>10</c:v>
                  </c:pt>
                  <c:pt idx="59">
                    <c:v>11</c:v>
                  </c:pt>
                  <c:pt idx="60">
                    <c:v>12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19</c:v>
                  </c:pt>
                  <c:pt idx="68">
                    <c:v>20</c:v>
                  </c:pt>
                  <c:pt idx="69">
                    <c:v>21</c:v>
                  </c:pt>
                  <c:pt idx="70">
                    <c:v>22</c:v>
                  </c:pt>
                  <c:pt idx="71">
                    <c:v>23</c:v>
                  </c:pt>
                  <c:pt idx="72">
                    <c:v>0</c:v>
                  </c:pt>
                  <c:pt idx="73">
                    <c:v>1</c:v>
                  </c:pt>
                  <c:pt idx="74">
                    <c:v>2</c:v>
                  </c:pt>
                  <c:pt idx="75">
                    <c:v>3</c:v>
                  </c:pt>
                  <c:pt idx="76">
                    <c:v>4</c:v>
                  </c:pt>
                  <c:pt idx="77">
                    <c:v>5</c:v>
                  </c:pt>
                  <c:pt idx="78">
                    <c:v>6</c:v>
                  </c:pt>
                  <c:pt idx="79">
                    <c:v>7</c:v>
                  </c:pt>
                  <c:pt idx="80">
                    <c:v>8</c:v>
                  </c:pt>
                  <c:pt idx="81">
                    <c:v>9</c:v>
                  </c:pt>
                  <c:pt idx="82">
                    <c:v>10</c:v>
                  </c:pt>
                  <c:pt idx="83">
                    <c:v>11</c:v>
                  </c:pt>
                  <c:pt idx="84">
                    <c:v>12</c:v>
                  </c:pt>
                  <c:pt idx="85">
                    <c:v>13</c:v>
                  </c:pt>
                  <c:pt idx="86">
                    <c:v>14</c:v>
                  </c:pt>
                  <c:pt idx="87">
                    <c:v>15</c:v>
                  </c:pt>
                  <c:pt idx="88">
                    <c:v>16</c:v>
                  </c:pt>
                  <c:pt idx="89">
                    <c:v>17</c:v>
                  </c:pt>
                  <c:pt idx="90">
                    <c:v>18</c:v>
                  </c:pt>
                  <c:pt idx="91">
                    <c:v>19</c:v>
                  </c:pt>
                  <c:pt idx="92">
                    <c:v>20</c:v>
                  </c:pt>
                  <c:pt idx="93">
                    <c:v>21</c:v>
                  </c:pt>
                  <c:pt idx="94">
                    <c:v>22</c:v>
                  </c:pt>
                  <c:pt idx="95">
                    <c:v>23</c:v>
                  </c:pt>
                  <c:pt idx="96">
                    <c:v>0</c:v>
                  </c:pt>
                  <c:pt idx="97">
                    <c:v>1</c:v>
                  </c:pt>
                  <c:pt idx="98">
                    <c:v>2</c:v>
                  </c:pt>
                  <c:pt idx="99">
                    <c:v>3</c:v>
                  </c:pt>
                  <c:pt idx="100">
                    <c:v>4</c:v>
                  </c:pt>
                  <c:pt idx="101">
                    <c:v>5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8</c:v>
                  </c:pt>
                  <c:pt idx="105">
                    <c:v>9</c:v>
                  </c:pt>
                  <c:pt idx="106">
                    <c:v>10</c:v>
                  </c:pt>
                  <c:pt idx="107">
                    <c:v>11</c:v>
                  </c:pt>
                  <c:pt idx="108">
                    <c:v>12</c:v>
                  </c:pt>
                  <c:pt idx="109">
                    <c:v>13</c:v>
                  </c:pt>
                  <c:pt idx="110">
                    <c:v>14</c:v>
                  </c:pt>
                  <c:pt idx="111">
                    <c:v>15</c:v>
                  </c:pt>
                  <c:pt idx="112">
                    <c:v>16</c:v>
                  </c:pt>
                  <c:pt idx="113">
                    <c:v>17</c:v>
                  </c:pt>
                  <c:pt idx="114">
                    <c:v>18</c:v>
                  </c:pt>
                  <c:pt idx="115">
                    <c:v>19</c:v>
                  </c:pt>
                  <c:pt idx="116">
                    <c:v>20</c:v>
                  </c:pt>
                  <c:pt idx="117">
                    <c:v>21</c:v>
                  </c:pt>
                  <c:pt idx="118">
                    <c:v>22</c:v>
                  </c:pt>
                  <c:pt idx="119">
                    <c:v>23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0</c:v>
                  </c:pt>
                  <c:pt idx="145">
                    <c:v>1</c:v>
                  </c:pt>
                  <c:pt idx="146">
                    <c:v>2</c:v>
                  </c:pt>
                  <c:pt idx="147">
                    <c:v>3</c:v>
                  </c:pt>
                  <c:pt idx="148">
                    <c:v>4</c:v>
                  </c:pt>
                  <c:pt idx="149">
                    <c:v>5</c:v>
                  </c:pt>
                  <c:pt idx="150">
                    <c:v>6</c:v>
                  </c:pt>
                  <c:pt idx="151">
                    <c:v>7</c:v>
                  </c:pt>
                  <c:pt idx="152">
                    <c:v>8</c:v>
                  </c:pt>
                  <c:pt idx="153">
                    <c:v>9</c:v>
                  </c:pt>
                  <c:pt idx="154">
                    <c:v>10</c:v>
                  </c:pt>
                  <c:pt idx="155">
                    <c:v>11</c:v>
                  </c:pt>
                  <c:pt idx="156">
                    <c:v>12</c:v>
                  </c:pt>
                  <c:pt idx="157">
                    <c:v>13</c:v>
                  </c:pt>
                  <c:pt idx="158">
                    <c:v>14</c:v>
                  </c:pt>
                  <c:pt idx="159">
                    <c:v>15</c:v>
                  </c:pt>
                  <c:pt idx="160">
                    <c:v>16</c:v>
                  </c:pt>
                  <c:pt idx="161">
                    <c:v>17</c:v>
                  </c:pt>
                  <c:pt idx="162">
                    <c:v>18</c:v>
                  </c:pt>
                  <c:pt idx="163">
                    <c:v>19</c:v>
                  </c:pt>
                  <c:pt idx="164">
                    <c:v>20</c:v>
                  </c:pt>
                  <c:pt idx="165">
                    <c:v>21</c:v>
                  </c:pt>
                  <c:pt idx="166">
                    <c:v>22</c:v>
                  </c:pt>
                  <c:pt idx="167">
                    <c:v>23</c:v>
                  </c:pt>
                </c:lvl>
                <c:lvl>
                  <c:pt idx="0">
                    <c:v>E</c:v>
                  </c:pt>
                  <c:pt idx="24">
                    <c:v>T</c:v>
                  </c:pt>
                  <c:pt idx="48">
                    <c:v>K</c:v>
                  </c:pt>
                  <c:pt idx="72">
                    <c:v>N</c:v>
                  </c:pt>
                  <c:pt idx="96">
                    <c:v>R</c:v>
                  </c:pt>
                  <c:pt idx="120">
                    <c:v>L</c:v>
                  </c:pt>
                  <c:pt idx="144">
                    <c:v>P</c:v>
                  </c:pt>
                </c:lvl>
              </c:multiLvlStrCache>
            </c:multiLvlStrRef>
          </c:cat>
          <c:val>
            <c:numRef>
              <c:f>'Sheet14 (2)'!$B$6:$B$181</c:f>
              <c:numCache>
                <c:formatCode>General</c:formatCode>
                <c:ptCount val="168"/>
                <c:pt idx="0">
                  <c:v>4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7</c:v>
                </c:pt>
                <c:pt idx="5">
                  <c:v>26</c:v>
                </c:pt>
                <c:pt idx="6">
                  <c:v>83</c:v>
                </c:pt>
                <c:pt idx="7">
                  <c:v>284</c:v>
                </c:pt>
                <c:pt idx="8">
                  <c:v>332</c:v>
                </c:pt>
                <c:pt idx="9">
                  <c:v>242</c:v>
                </c:pt>
                <c:pt idx="10">
                  <c:v>207</c:v>
                </c:pt>
                <c:pt idx="11">
                  <c:v>196</c:v>
                </c:pt>
                <c:pt idx="12">
                  <c:v>205</c:v>
                </c:pt>
                <c:pt idx="13">
                  <c:v>212</c:v>
                </c:pt>
                <c:pt idx="14">
                  <c:v>249</c:v>
                </c:pt>
                <c:pt idx="15">
                  <c:v>262</c:v>
                </c:pt>
                <c:pt idx="16">
                  <c:v>370</c:v>
                </c:pt>
                <c:pt idx="17">
                  <c:v>383</c:v>
                </c:pt>
                <c:pt idx="18">
                  <c:v>275</c:v>
                </c:pt>
                <c:pt idx="19">
                  <c:v>163</c:v>
                </c:pt>
                <c:pt idx="20">
                  <c:v>132</c:v>
                </c:pt>
                <c:pt idx="21">
                  <c:v>90</c:v>
                </c:pt>
                <c:pt idx="22">
                  <c:v>38</c:v>
                </c:pt>
                <c:pt idx="23">
                  <c:v>11</c:v>
                </c:pt>
                <c:pt idx="24">
                  <c:v>13</c:v>
                </c:pt>
                <c:pt idx="25">
                  <c:v>5</c:v>
                </c:pt>
                <c:pt idx="26">
                  <c:v>3</c:v>
                </c:pt>
                <c:pt idx="27">
                  <c:v>7</c:v>
                </c:pt>
                <c:pt idx="28">
                  <c:v>6</c:v>
                </c:pt>
                <c:pt idx="29">
                  <c:v>22</c:v>
                </c:pt>
                <c:pt idx="30">
                  <c:v>80</c:v>
                </c:pt>
                <c:pt idx="31">
                  <c:v>300</c:v>
                </c:pt>
                <c:pt idx="32">
                  <c:v>296</c:v>
                </c:pt>
                <c:pt idx="33">
                  <c:v>225</c:v>
                </c:pt>
                <c:pt idx="34">
                  <c:v>219</c:v>
                </c:pt>
                <c:pt idx="35">
                  <c:v>213</c:v>
                </c:pt>
                <c:pt idx="36">
                  <c:v>228</c:v>
                </c:pt>
                <c:pt idx="37">
                  <c:v>245</c:v>
                </c:pt>
                <c:pt idx="38">
                  <c:v>253</c:v>
                </c:pt>
                <c:pt idx="39">
                  <c:v>313</c:v>
                </c:pt>
                <c:pt idx="40">
                  <c:v>404</c:v>
                </c:pt>
                <c:pt idx="41">
                  <c:v>436</c:v>
                </c:pt>
                <c:pt idx="42">
                  <c:v>273</c:v>
                </c:pt>
                <c:pt idx="43">
                  <c:v>192</c:v>
                </c:pt>
                <c:pt idx="44">
                  <c:v>148</c:v>
                </c:pt>
                <c:pt idx="45">
                  <c:v>113</c:v>
                </c:pt>
                <c:pt idx="46">
                  <c:v>47</c:v>
                </c:pt>
                <c:pt idx="47">
                  <c:v>19</c:v>
                </c:pt>
                <c:pt idx="72">
                  <c:v>10</c:v>
                </c:pt>
                <c:pt idx="73">
                  <c:v>3</c:v>
                </c:pt>
                <c:pt idx="74">
                  <c:v>5</c:v>
                </c:pt>
                <c:pt idx="75">
                  <c:v>3</c:v>
                </c:pt>
                <c:pt idx="76">
                  <c:v>9</c:v>
                </c:pt>
                <c:pt idx="77">
                  <c:v>22</c:v>
                </c:pt>
                <c:pt idx="78">
                  <c:v>92</c:v>
                </c:pt>
                <c:pt idx="79">
                  <c:v>281</c:v>
                </c:pt>
                <c:pt idx="80">
                  <c:v>313</c:v>
                </c:pt>
                <c:pt idx="81">
                  <c:v>227</c:v>
                </c:pt>
                <c:pt idx="82">
                  <c:v>213</c:v>
                </c:pt>
                <c:pt idx="83">
                  <c:v>208</c:v>
                </c:pt>
                <c:pt idx="84">
                  <c:v>227</c:v>
                </c:pt>
                <c:pt idx="85">
                  <c:v>277</c:v>
                </c:pt>
                <c:pt idx="86">
                  <c:v>258</c:v>
                </c:pt>
                <c:pt idx="87">
                  <c:v>300</c:v>
                </c:pt>
                <c:pt idx="88">
                  <c:v>424</c:v>
                </c:pt>
                <c:pt idx="89">
                  <c:v>444</c:v>
                </c:pt>
                <c:pt idx="90">
                  <c:v>280</c:v>
                </c:pt>
                <c:pt idx="91">
                  <c:v>215</c:v>
                </c:pt>
                <c:pt idx="92">
                  <c:v>164</c:v>
                </c:pt>
                <c:pt idx="93">
                  <c:v>106</c:v>
                </c:pt>
                <c:pt idx="94">
                  <c:v>44</c:v>
                </c:pt>
                <c:pt idx="95">
                  <c:v>23</c:v>
                </c:pt>
                <c:pt idx="96">
                  <c:v>10</c:v>
                </c:pt>
                <c:pt idx="97">
                  <c:v>9</c:v>
                </c:pt>
                <c:pt idx="98">
                  <c:v>0</c:v>
                </c:pt>
                <c:pt idx="99">
                  <c:v>1</c:v>
                </c:pt>
                <c:pt idx="100">
                  <c:v>8</c:v>
                </c:pt>
                <c:pt idx="101">
                  <c:v>40</c:v>
                </c:pt>
                <c:pt idx="102">
                  <c:v>87</c:v>
                </c:pt>
                <c:pt idx="103">
                  <c:v>260</c:v>
                </c:pt>
                <c:pt idx="104">
                  <c:v>280</c:v>
                </c:pt>
                <c:pt idx="105">
                  <c:v>214</c:v>
                </c:pt>
                <c:pt idx="106">
                  <c:v>234</c:v>
                </c:pt>
                <c:pt idx="107">
                  <c:v>228</c:v>
                </c:pt>
                <c:pt idx="108">
                  <c:v>265</c:v>
                </c:pt>
                <c:pt idx="109">
                  <c:v>280</c:v>
                </c:pt>
                <c:pt idx="110">
                  <c:v>300</c:v>
                </c:pt>
                <c:pt idx="111">
                  <c:v>380</c:v>
                </c:pt>
                <c:pt idx="112">
                  <c:v>407</c:v>
                </c:pt>
                <c:pt idx="113">
                  <c:v>419</c:v>
                </c:pt>
                <c:pt idx="114">
                  <c:v>265</c:v>
                </c:pt>
                <c:pt idx="115">
                  <c:v>228</c:v>
                </c:pt>
                <c:pt idx="116">
                  <c:v>131</c:v>
                </c:pt>
                <c:pt idx="117">
                  <c:v>89</c:v>
                </c:pt>
                <c:pt idx="118">
                  <c:v>60</c:v>
                </c:pt>
                <c:pt idx="119">
                  <c:v>28</c:v>
                </c:pt>
                <c:pt idx="120">
                  <c:v>18</c:v>
                </c:pt>
                <c:pt idx="121">
                  <c:v>13</c:v>
                </c:pt>
                <c:pt idx="122">
                  <c:v>9</c:v>
                </c:pt>
                <c:pt idx="123">
                  <c:v>9</c:v>
                </c:pt>
                <c:pt idx="124">
                  <c:v>7</c:v>
                </c:pt>
                <c:pt idx="125">
                  <c:v>8</c:v>
                </c:pt>
                <c:pt idx="126">
                  <c:v>29</c:v>
                </c:pt>
                <c:pt idx="127">
                  <c:v>54</c:v>
                </c:pt>
                <c:pt idx="128">
                  <c:v>73</c:v>
                </c:pt>
                <c:pt idx="129">
                  <c:v>143</c:v>
                </c:pt>
                <c:pt idx="130">
                  <c:v>177</c:v>
                </c:pt>
                <c:pt idx="131">
                  <c:v>189</c:v>
                </c:pt>
                <c:pt idx="132">
                  <c:v>196</c:v>
                </c:pt>
                <c:pt idx="133">
                  <c:v>232</c:v>
                </c:pt>
                <c:pt idx="134">
                  <c:v>228</c:v>
                </c:pt>
                <c:pt idx="135">
                  <c:v>220</c:v>
                </c:pt>
                <c:pt idx="136">
                  <c:v>221</c:v>
                </c:pt>
                <c:pt idx="137">
                  <c:v>178</c:v>
                </c:pt>
                <c:pt idx="138">
                  <c:v>173</c:v>
                </c:pt>
                <c:pt idx="139">
                  <c:v>151</c:v>
                </c:pt>
                <c:pt idx="140">
                  <c:v>120</c:v>
                </c:pt>
                <c:pt idx="141">
                  <c:v>91</c:v>
                </c:pt>
                <c:pt idx="142">
                  <c:v>47</c:v>
                </c:pt>
                <c:pt idx="143">
                  <c:v>27</c:v>
                </c:pt>
                <c:pt idx="144">
                  <c:v>18</c:v>
                </c:pt>
                <c:pt idx="145">
                  <c:v>6</c:v>
                </c:pt>
                <c:pt idx="146">
                  <c:v>6</c:v>
                </c:pt>
                <c:pt idx="147">
                  <c:v>6</c:v>
                </c:pt>
                <c:pt idx="148">
                  <c:v>1</c:v>
                </c:pt>
                <c:pt idx="149">
                  <c:v>5</c:v>
                </c:pt>
                <c:pt idx="150">
                  <c:v>11</c:v>
                </c:pt>
                <c:pt idx="151">
                  <c:v>25</c:v>
                </c:pt>
                <c:pt idx="152">
                  <c:v>34</c:v>
                </c:pt>
                <c:pt idx="153">
                  <c:v>80</c:v>
                </c:pt>
                <c:pt idx="154">
                  <c:v>113</c:v>
                </c:pt>
                <c:pt idx="155">
                  <c:v>173</c:v>
                </c:pt>
                <c:pt idx="156">
                  <c:v>198</c:v>
                </c:pt>
                <c:pt idx="157">
                  <c:v>206</c:v>
                </c:pt>
                <c:pt idx="158">
                  <c:v>211</c:v>
                </c:pt>
                <c:pt idx="159">
                  <c:v>212</c:v>
                </c:pt>
                <c:pt idx="160">
                  <c:v>199</c:v>
                </c:pt>
                <c:pt idx="161">
                  <c:v>194</c:v>
                </c:pt>
                <c:pt idx="162">
                  <c:v>148</c:v>
                </c:pt>
                <c:pt idx="163">
                  <c:v>144</c:v>
                </c:pt>
                <c:pt idx="164">
                  <c:v>110</c:v>
                </c:pt>
                <c:pt idx="165">
                  <c:v>64</c:v>
                </c:pt>
                <c:pt idx="166">
                  <c:v>29</c:v>
                </c:pt>
                <c:pt idx="167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84-404C-A4BF-50FBD2A26DB0}"/>
            </c:ext>
          </c:extLst>
        </c:ser>
        <c:ser>
          <c:idx val="1"/>
          <c:order val="1"/>
          <c:tx>
            <c:strRef>
              <c:f>'Sheet14 (2)'!$C$4:$C$5</c:f>
              <c:strCache>
                <c:ptCount val="1"/>
                <c:pt idx="0">
                  <c:v>2022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'Sheet14 (2)'!$A$6:$A$181</c:f>
              <c:multiLvlStrCache>
                <c:ptCount val="168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0</c:v>
                  </c:pt>
                  <c:pt idx="25">
                    <c:v>1</c:v>
                  </c:pt>
                  <c:pt idx="26">
                    <c:v>2</c:v>
                  </c:pt>
                  <c:pt idx="27">
                    <c:v>3</c:v>
                  </c:pt>
                  <c:pt idx="28">
                    <c:v>4</c:v>
                  </c:pt>
                  <c:pt idx="29">
                    <c:v>5</c:v>
                  </c:pt>
                  <c:pt idx="30">
                    <c:v>6</c:v>
                  </c:pt>
                  <c:pt idx="31">
                    <c:v>7</c:v>
                  </c:pt>
                  <c:pt idx="32">
                    <c:v>8</c:v>
                  </c:pt>
                  <c:pt idx="33">
                    <c:v>9</c:v>
                  </c:pt>
                  <c:pt idx="34">
                    <c:v>10</c:v>
                  </c:pt>
                  <c:pt idx="35">
                    <c:v>11</c:v>
                  </c:pt>
                  <c:pt idx="36">
                    <c:v>12</c:v>
                  </c:pt>
                  <c:pt idx="37">
                    <c:v>13</c:v>
                  </c:pt>
                  <c:pt idx="38">
                    <c:v>14</c:v>
                  </c:pt>
                  <c:pt idx="39">
                    <c:v>15</c:v>
                  </c:pt>
                  <c:pt idx="40">
                    <c:v>16</c:v>
                  </c:pt>
                  <c:pt idx="41">
                    <c:v>17</c:v>
                  </c:pt>
                  <c:pt idx="42">
                    <c:v>18</c:v>
                  </c:pt>
                  <c:pt idx="43">
                    <c:v>19</c:v>
                  </c:pt>
                  <c:pt idx="44">
                    <c:v>20</c:v>
                  </c:pt>
                  <c:pt idx="45">
                    <c:v>21</c:v>
                  </c:pt>
                  <c:pt idx="46">
                    <c:v>22</c:v>
                  </c:pt>
                  <c:pt idx="47">
                    <c:v>23</c:v>
                  </c:pt>
                  <c:pt idx="48">
                    <c:v>0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  <c:pt idx="57">
                    <c:v>9</c:v>
                  </c:pt>
                  <c:pt idx="58">
                    <c:v>10</c:v>
                  </c:pt>
                  <c:pt idx="59">
                    <c:v>11</c:v>
                  </c:pt>
                  <c:pt idx="60">
                    <c:v>12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19</c:v>
                  </c:pt>
                  <c:pt idx="68">
                    <c:v>20</c:v>
                  </c:pt>
                  <c:pt idx="69">
                    <c:v>21</c:v>
                  </c:pt>
                  <c:pt idx="70">
                    <c:v>22</c:v>
                  </c:pt>
                  <c:pt idx="71">
                    <c:v>23</c:v>
                  </c:pt>
                  <c:pt idx="72">
                    <c:v>0</c:v>
                  </c:pt>
                  <c:pt idx="73">
                    <c:v>1</c:v>
                  </c:pt>
                  <c:pt idx="74">
                    <c:v>2</c:v>
                  </c:pt>
                  <c:pt idx="75">
                    <c:v>3</c:v>
                  </c:pt>
                  <c:pt idx="76">
                    <c:v>4</c:v>
                  </c:pt>
                  <c:pt idx="77">
                    <c:v>5</c:v>
                  </c:pt>
                  <c:pt idx="78">
                    <c:v>6</c:v>
                  </c:pt>
                  <c:pt idx="79">
                    <c:v>7</c:v>
                  </c:pt>
                  <c:pt idx="80">
                    <c:v>8</c:v>
                  </c:pt>
                  <c:pt idx="81">
                    <c:v>9</c:v>
                  </c:pt>
                  <c:pt idx="82">
                    <c:v>10</c:v>
                  </c:pt>
                  <c:pt idx="83">
                    <c:v>11</c:v>
                  </c:pt>
                  <c:pt idx="84">
                    <c:v>12</c:v>
                  </c:pt>
                  <c:pt idx="85">
                    <c:v>13</c:v>
                  </c:pt>
                  <c:pt idx="86">
                    <c:v>14</c:v>
                  </c:pt>
                  <c:pt idx="87">
                    <c:v>15</c:v>
                  </c:pt>
                  <c:pt idx="88">
                    <c:v>16</c:v>
                  </c:pt>
                  <c:pt idx="89">
                    <c:v>17</c:v>
                  </c:pt>
                  <c:pt idx="90">
                    <c:v>18</c:v>
                  </c:pt>
                  <c:pt idx="91">
                    <c:v>19</c:v>
                  </c:pt>
                  <c:pt idx="92">
                    <c:v>20</c:v>
                  </c:pt>
                  <c:pt idx="93">
                    <c:v>21</c:v>
                  </c:pt>
                  <c:pt idx="94">
                    <c:v>22</c:v>
                  </c:pt>
                  <c:pt idx="95">
                    <c:v>23</c:v>
                  </c:pt>
                  <c:pt idx="96">
                    <c:v>0</c:v>
                  </c:pt>
                  <c:pt idx="97">
                    <c:v>1</c:v>
                  </c:pt>
                  <c:pt idx="98">
                    <c:v>2</c:v>
                  </c:pt>
                  <c:pt idx="99">
                    <c:v>3</c:v>
                  </c:pt>
                  <c:pt idx="100">
                    <c:v>4</c:v>
                  </c:pt>
                  <c:pt idx="101">
                    <c:v>5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8</c:v>
                  </c:pt>
                  <c:pt idx="105">
                    <c:v>9</c:v>
                  </c:pt>
                  <c:pt idx="106">
                    <c:v>10</c:v>
                  </c:pt>
                  <c:pt idx="107">
                    <c:v>11</c:v>
                  </c:pt>
                  <c:pt idx="108">
                    <c:v>12</c:v>
                  </c:pt>
                  <c:pt idx="109">
                    <c:v>13</c:v>
                  </c:pt>
                  <c:pt idx="110">
                    <c:v>14</c:v>
                  </c:pt>
                  <c:pt idx="111">
                    <c:v>15</c:v>
                  </c:pt>
                  <c:pt idx="112">
                    <c:v>16</c:v>
                  </c:pt>
                  <c:pt idx="113">
                    <c:v>17</c:v>
                  </c:pt>
                  <c:pt idx="114">
                    <c:v>18</c:v>
                  </c:pt>
                  <c:pt idx="115">
                    <c:v>19</c:v>
                  </c:pt>
                  <c:pt idx="116">
                    <c:v>20</c:v>
                  </c:pt>
                  <c:pt idx="117">
                    <c:v>21</c:v>
                  </c:pt>
                  <c:pt idx="118">
                    <c:v>22</c:v>
                  </c:pt>
                  <c:pt idx="119">
                    <c:v>23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0</c:v>
                  </c:pt>
                  <c:pt idx="145">
                    <c:v>1</c:v>
                  </c:pt>
                  <c:pt idx="146">
                    <c:v>2</c:v>
                  </c:pt>
                  <c:pt idx="147">
                    <c:v>3</c:v>
                  </c:pt>
                  <c:pt idx="148">
                    <c:v>4</c:v>
                  </c:pt>
                  <c:pt idx="149">
                    <c:v>5</c:v>
                  </c:pt>
                  <c:pt idx="150">
                    <c:v>6</c:v>
                  </c:pt>
                  <c:pt idx="151">
                    <c:v>7</c:v>
                  </c:pt>
                  <c:pt idx="152">
                    <c:v>8</c:v>
                  </c:pt>
                  <c:pt idx="153">
                    <c:v>9</c:v>
                  </c:pt>
                  <c:pt idx="154">
                    <c:v>10</c:v>
                  </c:pt>
                  <c:pt idx="155">
                    <c:v>11</c:v>
                  </c:pt>
                  <c:pt idx="156">
                    <c:v>12</c:v>
                  </c:pt>
                  <c:pt idx="157">
                    <c:v>13</c:v>
                  </c:pt>
                  <c:pt idx="158">
                    <c:v>14</c:v>
                  </c:pt>
                  <c:pt idx="159">
                    <c:v>15</c:v>
                  </c:pt>
                  <c:pt idx="160">
                    <c:v>16</c:v>
                  </c:pt>
                  <c:pt idx="161">
                    <c:v>17</c:v>
                  </c:pt>
                  <c:pt idx="162">
                    <c:v>18</c:v>
                  </c:pt>
                  <c:pt idx="163">
                    <c:v>19</c:v>
                  </c:pt>
                  <c:pt idx="164">
                    <c:v>20</c:v>
                  </c:pt>
                  <c:pt idx="165">
                    <c:v>21</c:v>
                  </c:pt>
                  <c:pt idx="166">
                    <c:v>22</c:v>
                  </c:pt>
                  <c:pt idx="167">
                    <c:v>23</c:v>
                  </c:pt>
                </c:lvl>
                <c:lvl>
                  <c:pt idx="0">
                    <c:v>E</c:v>
                  </c:pt>
                  <c:pt idx="24">
                    <c:v>T</c:v>
                  </c:pt>
                  <c:pt idx="48">
                    <c:v>K</c:v>
                  </c:pt>
                  <c:pt idx="72">
                    <c:v>N</c:v>
                  </c:pt>
                  <c:pt idx="96">
                    <c:v>R</c:v>
                  </c:pt>
                  <c:pt idx="120">
                    <c:v>L</c:v>
                  </c:pt>
                  <c:pt idx="144">
                    <c:v>P</c:v>
                  </c:pt>
                </c:lvl>
              </c:multiLvlStrCache>
            </c:multiLvlStrRef>
          </c:cat>
          <c:val>
            <c:numRef>
              <c:f>'Sheet14 (2)'!$C$6:$C$181</c:f>
              <c:numCache>
                <c:formatCode>General</c:formatCode>
                <c:ptCount val="168"/>
                <c:pt idx="0">
                  <c:v>4</c:v>
                </c:pt>
                <c:pt idx="1">
                  <c:v>0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17</c:v>
                </c:pt>
                <c:pt idx="6">
                  <c:v>65</c:v>
                </c:pt>
                <c:pt idx="7">
                  <c:v>270</c:v>
                </c:pt>
                <c:pt idx="8">
                  <c:v>232</c:v>
                </c:pt>
                <c:pt idx="9">
                  <c:v>217</c:v>
                </c:pt>
                <c:pt idx="10">
                  <c:v>202</c:v>
                </c:pt>
                <c:pt idx="11">
                  <c:v>181</c:v>
                </c:pt>
                <c:pt idx="12">
                  <c:v>215</c:v>
                </c:pt>
                <c:pt idx="13">
                  <c:v>217</c:v>
                </c:pt>
                <c:pt idx="14">
                  <c:v>222</c:v>
                </c:pt>
                <c:pt idx="15">
                  <c:v>239</c:v>
                </c:pt>
                <c:pt idx="16">
                  <c:v>337</c:v>
                </c:pt>
                <c:pt idx="17">
                  <c:v>340</c:v>
                </c:pt>
                <c:pt idx="18">
                  <c:v>241</c:v>
                </c:pt>
                <c:pt idx="19">
                  <c:v>177</c:v>
                </c:pt>
                <c:pt idx="20">
                  <c:v>140</c:v>
                </c:pt>
                <c:pt idx="21">
                  <c:v>102</c:v>
                </c:pt>
                <c:pt idx="22">
                  <c:v>49</c:v>
                </c:pt>
                <c:pt idx="23">
                  <c:v>20</c:v>
                </c:pt>
                <c:pt idx="24">
                  <c:v>10</c:v>
                </c:pt>
                <c:pt idx="25">
                  <c:v>6</c:v>
                </c:pt>
                <c:pt idx="26">
                  <c:v>1</c:v>
                </c:pt>
                <c:pt idx="27">
                  <c:v>7</c:v>
                </c:pt>
                <c:pt idx="28">
                  <c:v>6</c:v>
                </c:pt>
                <c:pt idx="29">
                  <c:v>17</c:v>
                </c:pt>
                <c:pt idx="30">
                  <c:v>70</c:v>
                </c:pt>
                <c:pt idx="31">
                  <c:v>250</c:v>
                </c:pt>
                <c:pt idx="32">
                  <c:v>242</c:v>
                </c:pt>
                <c:pt idx="33">
                  <c:v>199</c:v>
                </c:pt>
                <c:pt idx="34">
                  <c:v>167</c:v>
                </c:pt>
                <c:pt idx="35">
                  <c:v>227</c:v>
                </c:pt>
                <c:pt idx="36">
                  <c:v>220</c:v>
                </c:pt>
                <c:pt idx="37">
                  <c:v>189</c:v>
                </c:pt>
                <c:pt idx="38">
                  <c:v>242</c:v>
                </c:pt>
                <c:pt idx="39">
                  <c:v>271</c:v>
                </c:pt>
                <c:pt idx="40">
                  <c:v>353</c:v>
                </c:pt>
                <c:pt idx="41">
                  <c:v>338</c:v>
                </c:pt>
                <c:pt idx="42">
                  <c:v>264</c:v>
                </c:pt>
                <c:pt idx="43">
                  <c:v>213</c:v>
                </c:pt>
                <c:pt idx="44">
                  <c:v>144</c:v>
                </c:pt>
                <c:pt idx="45">
                  <c:v>112</c:v>
                </c:pt>
                <c:pt idx="46">
                  <c:v>61</c:v>
                </c:pt>
                <c:pt idx="47">
                  <c:v>25</c:v>
                </c:pt>
                <c:pt idx="48">
                  <c:v>8</c:v>
                </c:pt>
                <c:pt idx="49">
                  <c:v>3</c:v>
                </c:pt>
                <c:pt idx="50">
                  <c:v>1</c:v>
                </c:pt>
                <c:pt idx="51">
                  <c:v>8</c:v>
                </c:pt>
                <c:pt idx="52">
                  <c:v>7</c:v>
                </c:pt>
                <c:pt idx="53">
                  <c:v>20</c:v>
                </c:pt>
                <c:pt idx="54">
                  <c:v>71</c:v>
                </c:pt>
                <c:pt idx="55">
                  <c:v>230</c:v>
                </c:pt>
                <c:pt idx="56">
                  <c:v>238</c:v>
                </c:pt>
                <c:pt idx="57">
                  <c:v>159</c:v>
                </c:pt>
                <c:pt idx="58">
                  <c:v>146</c:v>
                </c:pt>
                <c:pt idx="59">
                  <c:v>189</c:v>
                </c:pt>
                <c:pt idx="60">
                  <c:v>183</c:v>
                </c:pt>
                <c:pt idx="61">
                  <c:v>196</c:v>
                </c:pt>
                <c:pt idx="62">
                  <c:v>231</c:v>
                </c:pt>
                <c:pt idx="63">
                  <c:v>221</c:v>
                </c:pt>
                <c:pt idx="64">
                  <c:v>365</c:v>
                </c:pt>
                <c:pt idx="65">
                  <c:v>364</c:v>
                </c:pt>
                <c:pt idx="66">
                  <c:v>242</c:v>
                </c:pt>
                <c:pt idx="67">
                  <c:v>227</c:v>
                </c:pt>
                <c:pt idx="68">
                  <c:v>152</c:v>
                </c:pt>
                <c:pt idx="69">
                  <c:v>95</c:v>
                </c:pt>
                <c:pt idx="70">
                  <c:v>48</c:v>
                </c:pt>
                <c:pt idx="71">
                  <c:v>32</c:v>
                </c:pt>
                <c:pt idx="72">
                  <c:v>13</c:v>
                </c:pt>
                <c:pt idx="73">
                  <c:v>3</c:v>
                </c:pt>
                <c:pt idx="74">
                  <c:v>6</c:v>
                </c:pt>
                <c:pt idx="75">
                  <c:v>3</c:v>
                </c:pt>
                <c:pt idx="76">
                  <c:v>4</c:v>
                </c:pt>
                <c:pt idx="77">
                  <c:v>18</c:v>
                </c:pt>
                <c:pt idx="78">
                  <c:v>81</c:v>
                </c:pt>
                <c:pt idx="79">
                  <c:v>256</c:v>
                </c:pt>
                <c:pt idx="80">
                  <c:v>240</c:v>
                </c:pt>
                <c:pt idx="81">
                  <c:v>196</c:v>
                </c:pt>
                <c:pt idx="82">
                  <c:v>192</c:v>
                </c:pt>
                <c:pt idx="83">
                  <c:v>206</c:v>
                </c:pt>
                <c:pt idx="84">
                  <c:v>196</c:v>
                </c:pt>
                <c:pt idx="85">
                  <c:v>242</c:v>
                </c:pt>
                <c:pt idx="86">
                  <c:v>223</c:v>
                </c:pt>
                <c:pt idx="87">
                  <c:v>243</c:v>
                </c:pt>
                <c:pt idx="88">
                  <c:v>338</c:v>
                </c:pt>
                <c:pt idx="89">
                  <c:v>326</c:v>
                </c:pt>
                <c:pt idx="90">
                  <c:v>281</c:v>
                </c:pt>
                <c:pt idx="91">
                  <c:v>193</c:v>
                </c:pt>
                <c:pt idx="92">
                  <c:v>155</c:v>
                </c:pt>
                <c:pt idx="93">
                  <c:v>108</c:v>
                </c:pt>
                <c:pt idx="94">
                  <c:v>46</c:v>
                </c:pt>
                <c:pt idx="95">
                  <c:v>16</c:v>
                </c:pt>
                <c:pt idx="96">
                  <c:v>15</c:v>
                </c:pt>
                <c:pt idx="97">
                  <c:v>3</c:v>
                </c:pt>
                <c:pt idx="98">
                  <c:v>3</c:v>
                </c:pt>
                <c:pt idx="99">
                  <c:v>1</c:v>
                </c:pt>
                <c:pt idx="100">
                  <c:v>6</c:v>
                </c:pt>
                <c:pt idx="101">
                  <c:v>20</c:v>
                </c:pt>
                <c:pt idx="102">
                  <c:v>61</c:v>
                </c:pt>
                <c:pt idx="103">
                  <c:v>237</c:v>
                </c:pt>
                <c:pt idx="104">
                  <c:v>251</c:v>
                </c:pt>
                <c:pt idx="105">
                  <c:v>184</c:v>
                </c:pt>
                <c:pt idx="106">
                  <c:v>161</c:v>
                </c:pt>
                <c:pt idx="107">
                  <c:v>200</c:v>
                </c:pt>
                <c:pt idx="108">
                  <c:v>224</c:v>
                </c:pt>
                <c:pt idx="109">
                  <c:v>199</c:v>
                </c:pt>
                <c:pt idx="110">
                  <c:v>261</c:v>
                </c:pt>
                <c:pt idx="111">
                  <c:v>253</c:v>
                </c:pt>
                <c:pt idx="112">
                  <c:v>333</c:v>
                </c:pt>
                <c:pt idx="113">
                  <c:v>334</c:v>
                </c:pt>
                <c:pt idx="114">
                  <c:v>310</c:v>
                </c:pt>
                <c:pt idx="115">
                  <c:v>195</c:v>
                </c:pt>
                <c:pt idx="116">
                  <c:v>180</c:v>
                </c:pt>
                <c:pt idx="117">
                  <c:v>132</c:v>
                </c:pt>
                <c:pt idx="118">
                  <c:v>74</c:v>
                </c:pt>
                <c:pt idx="119">
                  <c:v>42</c:v>
                </c:pt>
                <c:pt idx="120">
                  <c:v>28</c:v>
                </c:pt>
                <c:pt idx="121">
                  <c:v>9</c:v>
                </c:pt>
                <c:pt idx="122">
                  <c:v>12</c:v>
                </c:pt>
                <c:pt idx="123">
                  <c:v>8</c:v>
                </c:pt>
                <c:pt idx="124">
                  <c:v>14</c:v>
                </c:pt>
                <c:pt idx="125">
                  <c:v>7</c:v>
                </c:pt>
                <c:pt idx="126">
                  <c:v>15</c:v>
                </c:pt>
                <c:pt idx="127">
                  <c:v>33</c:v>
                </c:pt>
                <c:pt idx="128">
                  <c:v>83</c:v>
                </c:pt>
                <c:pt idx="129">
                  <c:v>161</c:v>
                </c:pt>
                <c:pt idx="130">
                  <c:v>228</c:v>
                </c:pt>
                <c:pt idx="131">
                  <c:v>202</c:v>
                </c:pt>
                <c:pt idx="132">
                  <c:v>210</c:v>
                </c:pt>
                <c:pt idx="133">
                  <c:v>203</c:v>
                </c:pt>
                <c:pt idx="134">
                  <c:v>212</c:v>
                </c:pt>
                <c:pt idx="135">
                  <c:v>214</c:v>
                </c:pt>
                <c:pt idx="136">
                  <c:v>191</c:v>
                </c:pt>
                <c:pt idx="137">
                  <c:v>210</c:v>
                </c:pt>
                <c:pt idx="138">
                  <c:v>143</c:v>
                </c:pt>
                <c:pt idx="139">
                  <c:v>134</c:v>
                </c:pt>
                <c:pt idx="140">
                  <c:v>85</c:v>
                </c:pt>
                <c:pt idx="141">
                  <c:v>66</c:v>
                </c:pt>
                <c:pt idx="142">
                  <c:v>59</c:v>
                </c:pt>
                <c:pt idx="143">
                  <c:v>28</c:v>
                </c:pt>
                <c:pt idx="144">
                  <c:v>25</c:v>
                </c:pt>
                <c:pt idx="145">
                  <c:v>20</c:v>
                </c:pt>
                <c:pt idx="146">
                  <c:v>6</c:v>
                </c:pt>
                <c:pt idx="147">
                  <c:v>5</c:v>
                </c:pt>
                <c:pt idx="148">
                  <c:v>5</c:v>
                </c:pt>
                <c:pt idx="149">
                  <c:v>7</c:v>
                </c:pt>
                <c:pt idx="150">
                  <c:v>15</c:v>
                </c:pt>
                <c:pt idx="151">
                  <c:v>19</c:v>
                </c:pt>
                <c:pt idx="152">
                  <c:v>59</c:v>
                </c:pt>
                <c:pt idx="153">
                  <c:v>111</c:v>
                </c:pt>
                <c:pt idx="154">
                  <c:v>176</c:v>
                </c:pt>
                <c:pt idx="155">
                  <c:v>204</c:v>
                </c:pt>
                <c:pt idx="156">
                  <c:v>203</c:v>
                </c:pt>
                <c:pt idx="157">
                  <c:v>217</c:v>
                </c:pt>
                <c:pt idx="158">
                  <c:v>235</c:v>
                </c:pt>
                <c:pt idx="159">
                  <c:v>210</c:v>
                </c:pt>
                <c:pt idx="160">
                  <c:v>216</c:v>
                </c:pt>
                <c:pt idx="161">
                  <c:v>174</c:v>
                </c:pt>
                <c:pt idx="162">
                  <c:v>188</c:v>
                </c:pt>
                <c:pt idx="163">
                  <c:v>179</c:v>
                </c:pt>
                <c:pt idx="164">
                  <c:v>137</c:v>
                </c:pt>
                <c:pt idx="165">
                  <c:v>77</c:v>
                </c:pt>
                <c:pt idx="166">
                  <c:v>52</c:v>
                </c:pt>
                <c:pt idx="167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84-404C-A4BF-50FBD2A26DB0}"/>
            </c:ext>
          </c:extLst>
        </c:ser>
        <c:ser>
          <c:idx val="2"/>
          <c:order val="2"/>
          <c:tx>
            <c:strRef>
              <c:f>'Sheet14 (2)'!$D$4:$D$5</c:f>
              <c:strCache>
                <c:ptCount val="1"/>
                <c:pt idx="0">
                  <c:v>2023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'Sheet14 (2)'!$A$6:$A$181</c:f>
              <c:multiLvlStrCache>
                <c:ptCount val="168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0</c:v>
                  </c:pt>
                  <c:pt idx="25">
                    <c:v>1</c:v>
                  </c:pt>
                  <c:pt idx="26">
                    <c:v>2</c:v>
                  </c:pt>
                  <c:pt idx="27">
                    <c:v>3</c:v>
                  </c:pt>
                  <c:pt idx="28">
                    <c:v>4</c:v>
                  </c:pt>
                  <c:pt idx="29">
                    <c:v>5</c:v>
                  </c:pt>
                  <c:pt idx="30">
                    <c:v>6</c:v>
                  </c:pt>
                  <c:pt idx="31">
                    <c:v>7</c:v>
                  </c:pt>
                  <c:pt idx="32">
                    <c:v>8</c:v>
                  </c:pt>
                  <c:pt idx="33">
                    <c:v>9</c:v>
                  </c:pt>
                  <c:pt idx="34">
                    <c:v>10</c:v>
                  </c:pt>
                  <c:pt idx="35">
                    <c:v>11</c:v>
                  </c:pt>
                  <c:pt idx="36">
                    <c:v>12</c:v>
                  </c:pt>
                  <c:pt idx="37">
                    <c:v>13</c:v>
                  </c:pt>
                  <c:pt idx="38">
                    <c:v>14</c:v>
                  </c:pt>
                  <c:pt idx="39">
                    <c:v>15</c:v>
                  </c:pt>
                  <c:pt idx="40">
                    <c:v>16</c:v>
                  </c:pt>
                  <c:pt idx="41">
                    <c:v>17</c:v>
                  </c:pt>
                  <c:pt idx="42">
                    <c:v>18</c:v>
                  </c:pt>
                  <c:pt idx="43">
                    <c:v>19</c:v>
                  </c:pt>
                  <c:pt idx="44">
                    <c:v>20</c:v>
                  </c:pt>
                  <c:pt idx="45">
                    <c:v>21</c:v>
                  </c:pt>
                  <c:pt idx="46">
                    <c:v>22</c:v>
                  </c:pt>
                  <c:pt idx="47">
                    <c:v>23</c:v>
                  </c:pt>
                  <c:pt idx="48">
                    <c:v>0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  <c:pt idx="57">
                    <c:v>9</c:v>
                  </c:pt>
                  <c:pt idx="58">
                    <c:v>10</c:v>
                  </c:pt>
                  <c:pt idx="59">
                    <c:v>11</c:v>
                  </c:pt>
                  <c:pt idx="60">
                    <c:v>12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19</c:v>
                  </c:pt>
                  <c:pt idx="68">
                    <c:v>20</c:v>
                  </c:pt>
                  <c:pt idx="69">
                    <c:v>21</c:v>
                  </c:pt>
                  <c:pt idx="70">
                    <c:v>22</c:v>
                  </c:pt>
                  <c:pt idx="71">
                    <c:v>23</c:v>
                  </c:pt>
                  <c:pt idx="72">
                    <c:v>0</c:v>
                  </c:pt>
                  <c:pt idx="73">
                    <c:v>1</c:v>
                  </c:pt>
                  <c:pt idx="74">
                    <c:v>2</c:v>
                  </c:pt>
                  <c:pt idx="75">
                    <c:v>3</c:v>
                  </c:pt>
                  <c:pt idx="76">
                    <c:v>4</c:v>
                  </c:pt>
                  <c:pt idx="77">
                    <c:v>5</c:v>
                  </c:pt>
                  <c:pt idx="78">
                    <c:v>6</c:v>
                  </c:pt>
                  <c:pt idx="79">
                    <c:v>7</c:v>
                  </c:pt>
                  <c:pt idx="80">
                    <c:v>8</c:v>
                  </c:pt>
                  <c:pt idx="81">
                    <c:v>9</c:v>
                  </c:pt>
                  <c:pt idx="82">
                    <c:v>10</c:v>
                  </c:pt>
                  <c:pt idx="83">
                    <c:v>11</c:v>
                  </c:pt>
                  <c:pt idx="84">
                    <c:v>12</c:v>
                  </c:pt>
                  <c:pt idx="85">
                    <c:v>13</c:v>
                  </c:pt>
                  <c:pt idx="86">
                    <c:v>14</c:v>
                  </c:pt>
                  <c:pt idx="87">
                    <c:v>15</c:v>
                  </c:pt>
                  <c:pt idx="88">
                    <c:v>16</c:v>
                  </c:pt>
                  <c:pt idx="89">
                    <c:v>17</c:v>
                  </c:pt>
                  <c:pt idx="90">
                    <c:v>18</c:v>
                  </c:pt>
                  <c:pt idx="91">
                    <c:v>19</c:v>
                  </c:pt>
                  <c:pt idx="92">
                    <c:v>20</c:v>
                  </c:pt>
                  <c:pt idx="93">
                    <c:v>21</c:v>
                  </c:pt>
                  <c:pt idx="94">
                    <c:v>22</c:v>
                  </c:pt>
                  <c:pt idx="95">
                    <c:v>23</c:v>
                  </c:pt>
                  <c:pt idx="96">
                    <c:v>0</c:v>
                  </c:pt>
                  <c:pt idx="97">
                    <c:v>1</c:v>
                  </c:pt>
                  <c:pt idx="98">
                    <c:v>2</c:v>
                  </c:pt>
                  <c:pt idx="99">
                    <c:v>3</c:v>
                  </c:pt>
                  <c:pt idx="100">
                    <c:v>4</c:v>
                  </c:pt>
                  <c:pt idx="101">
                    <c:v>5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8</c:v>
                  </c:pt>
                  <c:pt idx="105">
                    <c:v>9</c:v>
                  </c:pt>
                  <c:pt idx="106">
                    <c:v>10</c:v>
                  </c:pt>
                  <c:pt idx="107">
                    <c:v>11</c:v>
                  </c:pt>
                  <c:pt idx="108">
                    <c:v>12</c:v>
                  </c:pt>
                  <c:pt idx="109">
                    <c:v>13</c:v>
                  </c:pt>
                  <c:pt idx="110">
                    <c:v>14</c:v>
                  </c:pt>
                  <c:pt idx="111">
                    <c:v>15</c:v>
                  </c:pt>
                  <c:pt idx="112">
                    <c:v>16</c:v>
                  </c:pt>
                  <c:pt idx="113">
                    <c:v>17</c:v>
                  </c:pt>
                  <c:pt idx="114">
                    <c:v>18</c:v>
                  </c:pt>
                  <c:pt idx="115">
                    <c:v>19</c:v>
                  </c:pt>
                  <c:pt idx="116">
                    <c:v>20</c:v>
                  </c:pt>
                  <c:pt idx="117">
                    <c:v>21</c:v>
                  </c:pt>
                  <c:pt idx="118">
                    <c:v>22</c:v>
                  </c:pt>
                  <c:pt idx="119">
                    <c:v>23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0</c:v>
                  </c:pt>
                  <c:pt idx="145">
                    <c:v>1</c:v>
                  </c:pt>
                  <c:pt idx="146">
                    <c:v>2</c:v>
                  </c:pt>
                  <c:pt idx="147">
                    <c:v>3</c:v>
                  </c:pt>
                  <c:pt idx="148">
                    <c:v>4</c:v>
                  </c:pt>
                  <c:pt idx="149">
                    <c:v>5</c:v>
                  </c:pt>
                  <c:pt idx="150">
                    <c:v>6</c:v>
                  </c:pt>
                  <c:pt idx="151">
                    <c:v>7</c:v>
                  </c:pt>
                  <c:pt idx="152">
                    <c:v>8</c:v>
                  </c:pt>
                  <c:pt idx="153">
                    <c:v>9</c:v>
                  </c:pt>
                  <c:pt idx="154">
                    <c:v>10</c:v>
                  </c:pt>
                  <c:pt idx="155">
                    <c:v>11</c:v>
                  </c:pt>
                  <c:pt idx="156">
                    <c:v>12</c:v>
                  </c:pt>
                  <c:pt idx="157">
                    <c:v>13</c:v>
                  </c:pt>
                  <c:pt idx="158">
                    <c:v>14</c:v>
                  </c:pt>
                  <c:pt idx="159">
                    <c:v>15</c:v>
                  </c:pt>
                  <c:pt idx="160">
                    <c:v>16</c:v>
                  </c:pt>
                  <c:pt idx="161">
                    <c:v>17</c:v>
                  </c:pt>
                  <c:pt idx="162">
                    <c:v>18</c:v>
                  </c:pt>
                  <c:pt idx="163">
                    <c:v>19</c:v>
                  </c:pt>
                  <c:pt idx="164">
                    <c:v>20</c:v>
                  </c:pt>
                  <c:pt idx="165">
                    <c:v>21</c:v>
                  </c:pt>
                  <c:pt idx="166">
                    <c:v>22</c:v>
                  </c:pt>
                  <c:pt idx="167">
                    <c:v>23</c:v>
                  </c:pt>
                </c:lvl>
                <c:lvl>
                  <c:pt idx="0">
                    <c:v>E</c:v>
                  </c:pt>
                  <c:pt idx="24">
                    <c:v>T</c:v>
                  </c:pt>
                  <c:pt idx="48">
                    <c:v>K</c:v>
                  </c:pt>
                  <c:pt idx="72">
                    <c:v>N</c:v>
                  </c:pt>
                  <c:pt idx="96">
                    <c:v>R</c:v>
                  </c:pt>
                  <c:pt idx="120">
                    <c:v>L</c:v>
                  </c:pt>
                  <c:pt idx="144">
                    <c:v>P</c:v>
                  </c:pt>
                </c:lvl>
              </c:multiLvlStrCache>
            </c:multiLvlStrRef>
          </c:cat>
          <c:val>
            <c:numRef>
              <c:f>'Sheet14 (2)'!$D$6:$D$181</c:f>
              <c:numCache>
                <c:formatCode>General</c:formatCode>
                <c:ptCount val="168"/>
                <c:pt idx="0">
                  <c:v>6</c:v>
                </c:pt>
                <c:pt idx="1">
                  <c:v>11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21</c:v>
                </c:pt>
                <c:pt idx="6">
                  <c:v>61</c:v>
                </c:pt>
                <c:pt idx="7">
                  <c:v>259</c:v>
                </c:pt>
                <c:pt idx="8">
                  <c:v>238</c:v>
                </c:pt>
                <c:pt idx="9">
                  <c:v>158</c:v>
                </c:pt>
                <c:pt idx="10">
                  <c:v>162</c:v>
                </c:pt>
                <c:pt idx="11">
                  <c:v>172</c:v>
                </c:pt>
                <c:pt idx="12">
                  <c:v>177</c:v>
                </c:pt>
                <c:pt idx="13">
                  <c:v>220</c:v>
                </c:pt>
                <c:pt idx="14">
                  <c:v>220</c:v>
                </c:pt>
                <c:pt idx="15">
                  <c:v>234</c:v>
                </c:pt>
                <c:pt idx="16">
                  <c:v>326</c:v>
                </c:pt>
                <c:pt idx="17">
                  <c:v>344</c:v>
                </c:pt>
                <c:pt idx="18">
                  <c:v>223</c:v>
                </c:pt>
                <c:pt idx="19">
                  <c:v>204</c:v>
                </c:pt>
                <c:pt idx="20">
                  <c:v>157</c:v>
                </c:pt>
                <c:pt idx="21">
                  <c:v>116</c:v>
                </c:pt>
                <c:pt idx="22">
                  <c:v>51</c:v>
                </c:pt>
                <c:pt idx="23">
                  <c:v>19</c:v>
                </c:pt>
                <c:pt idx="24">
                  <c:v>10</c:v>
                </c:pt>
                <c:pt idx="25">
                  <c:v>10</c:v>
                </c:pt>
                <c:pt idx="26">
                  <c:v>1</c:v>
                </c:pt>
                <c:pt idx="27">
                  <c:v>2</c:v>
                </c:pt>
                <c:pt idx="28">
                  <c:v>2</c:v>
                </c:pt>
                <c:pt idx="29">
                  <c:v>17</c:v>
                </c:pt>
                <c:pt idx="30">
                  <c:v>60</c:v>
                </c:pt>
                <c:pt idx="31">
                  <c:v>239</c:v>
                </c:pt>
                <c:pt idx="32">
                  <c:v>229</c:v>
                </c:pt>
                <c:pt idx="33">
                  <c:v>177</c:v>
                </c:pt>
                <c:pt idx="34">
                  <c:v>172</c:v>
                </c:pt>
                <c:pt idx="35">
                  <c:v>174</c:v>
                </c:pt>
                <c:pt idx="36">
                  <c:v>188</c:v>
                </c:pt>
                <c:pt idx="37">
                  <c:v>201</c:v>
                </c:pt>
                <c:pt idx="38">
                  <c:v>211</c:v>
                </c:pt>
                <c:pt idx="39">
                  <c:v>238</c:v>
                </c:pt>
                <c:pt idx="40">
                  <c:v>327</c:v>
                </c:pt>
                <c:pt idx="41">
                  <c:v>375</c:v>
                </c:pt>
                <c:pt idx="42">
                  <c:v>238</c:v>
                </c:pt>
                <c:pt idx="43">
                  <c:v>165</c:v>
                </c:pt>
                <c:pt idx="44">
                  <c:v>145</c:v>
                </c:pt>
                <c:pt idx="45">
                  <c:v>87</c:v>
                </c:pt>
                <c:pt idx="46">
                  <c:v>57</c:v>
                </c:pt>
                <c:pt idx="47">
                  <c:v>21</c:v>
                </c:pt>
                <c:pt idx="48">
                  <c:v>10</c:v>
                </c:pt>
                <c:pt idx="49">
                  <c:v>10</c:v>
                </c:pt>
                <c:pt idx="50">
                  <c:v>2</c:v>
                </c:pt>
                <c:pt idx="51">
                  <c:v>1</c:v>
                </c:pt>
                <c:pt idx="52">
                  <c:v>3</c:v>
                </c:pt>
                <c:pt idx="53">
                  <c:v>21</c:v>
                </c:pt>
                <c:pt idx="54">
                  <c:v>64</c:v>
                </c:pt>
                <c:pt idx="55">
                  <c:v>224</c:v>
                </c:pt>
                <c:pt idx="56">
                  <c:v>240</c:v>
                </c:pt>
                <c:pt idx="57">
                  <c:v>194</c:v>
                </c:pt>
                <c:pt idx="58">
                  <c:v>189</c:v>
                </c:pt>
                <c:pt idx="59">
                  <c:v>213</c:v>
                </c:pt>
                <c:pt idx="60">
                  <c:v>229</c:v>
                </c:pt>
                <c:pt idx="61">
                  <c:v>183</c:v>
                </c:pt>
                <c:pt idx="62">
                  <c:v>203</c:v>
                </c:pt>
                <c:pt idx="63">
                  <c:v>271</c:v>
                </c:pt>
                <c:pt idx="64">
                  <c:v>347</c:v>
                </c:pt>
                <c:pt idx="65">
                  <c:v>326</c:v>
                </c:pt>
                <c:pt idx="66">
                  <c:v>218</c:v>
                </c:pt>
                <c:pt idx="67">
                  <c:v>226</c:v>
                </c:pt>
                <c:pt idx="68">
                  <c:v>155</c:v>
                </c:pt>
                <c:pt idx="69">
                  <c:v>130</c:v>
                </c:pt>
                <c:pt idx="70">
                  <c:v>61</c:v>
                </c:pt>
                <c:pt idx="71">
                  <c:v>19</c:v>
                </c:pt>
                <c:pt idx="72">
                  <c:v>8</c:v>
                </c:pt>
                <c:pt idx="73">
                  <c:v>9</c:v>
                </c:pt>
                <c:pt idx="74">
                  <c:v>0</c:v>
                </c:pt>
                <c:pt idx="75">
                  <c:v>1</c:v>
                </c:pt>
                <c:pt idx="76">
                  <c:v>3</c:v>
                </c:pt>
                <c:pt idx="77">
                  <c:v>19</c:v>
                </c:pt>
                <c:pt idx="78">
                  <c:v>58</c:v>
                </c:pt>
                <c:pt idx="79">
                  <c:v>259</c:v>
                </c:pt>
                <c:pt idx="80">
                  <c:v>188</c:v>
                </c:pt>
                <c:pt idx="81">
                  <c:v>195</c:v>
                </c:pt>
                <c:pt idx="82">
                  <c:v>185</c:v>
                </c:pt>
                <c:pt idx="83">
                  <c:v>195</c:v>
                </c:pt>
                <c:pt idx="84">
                  <c:v>179</c:v>
                </c:pt>
                <c:pt idx="85">
                  <c:v>215</c:v>
                </c:pt>
                <c:pt idx="86">
                  <c:v>196</c:v>
                </c:pt>
                <c:pt idx="87">
                  <c:v>247</c:v>
                </c:pt>
                <c:pt idx="88">
                  <c:v>344</c:v>
                </c:pt>
                <c:pt idx="89">
                  <c:v>346</c:v>
                </c:pt>
                <c:pt idx="90">
                  <c:v>229</c:v>
                </c:pt>
                <c:pt idx="91">
                  <c:v>194</c:v>
                </c:pt>
                <c:pt idx="92">
                  <c:v>137</c:v>
                </c:pt>
                <c:pt idx="93">
                  <c:v>109</c:v>
                </c:pt>
                <c:pt idx="94">
                  <c:v>69</c:v>
                </c:pt>
                <c:pt idx="95">
                  <c:v>24</c:v>
                </c:pt>
                <c:pt idx="96">
                  <c:v>14</c:v>
                </c:pt>
                <c:pt idx="97">
                  <c:v>9</c:v>
                </c:pt>
                <c:pt idx="98">
                  <c:v>5</c:v>
                </c:pt>
                <c:pt idx="99">
                  <c:v>1</c:v>
                </c:pt>
                <c:pt idx="100">
                  <c:v>8</c:v>
                </c:pt>
                <c:pt idx="101">
                  <c:v>19</c:v>
                </c:pt>
                <c:pt idx="102">
                  <c:v>67</c:v>
                </c:pt>
                <c:pt idx="103">
                  <c:v>214</c:v>
                </c:pt>
                <c:pt idx="104">
                  <c:v>226</c:v>
                </c:pt>
                <c:pt idx="105">
                  <c:v>198</c:v>
                </c:pt>
                <c:pt idx="106">
                  <c:v>151</c:v>
                </c:pt>
                <c:pt idx="107">
                  <c:v>180</c:v>
                </c:pt>
                <c:pt idx="108">
                  <c:v>227</c:v>
                </c:pt>
                <c:pt idx="109">
                  <c:v>198</c:v>
                </c:pt>
                <c:pt idx="110">
                  <c:v>214</c:v>
                </c:pt>
                <c:pt idx="111">
                  <c:v>296</c:v>
                </c:pt>
                <c:pt idx="112">
                  <c:v>329</c:v>
                </c:pt>
                <c:pt idx="113">
                  <c:v>343</c:v>
                </c:pt>
                <c:pt idx="114">
                  <c:v>273</c:v>
                </c:pt>
                <c:pt idx="115">
                  <c:v>213</c:v>
                </c:pt>
                <c:pt idx="116">
                  <c:v>161</c:v>
                </c:pt>
                <c:pt idx="117">
                  <c:v>114</c:v>
                </c:pt>
                <c:pt idx="118">
                  <c:v>51</c:v>
                </c:pt>
                <c:pt idx="119">
                  <c:v>41</c:v>
                </c:pt>
                <c:pt idx="120">
                  <c:v>34</c:v>
                </c:pt>
                <c:pt idx="121">
                  <c:v>17</c:v>
                </c:pt>
                <c:pt idx="122">
                  <c:v>10</c:v>
                </c:pt>
                <c:pt idx="123">
                  <c:v>3</c:v>
                </c:pt>
                <c:pt idx="124">
                  <c:v>5</c:v>
                </c:pt>
                <c:pt idx="125">
                  <c:v>13</c:v>
                </c:pt>
                <c:pt idx="126">
                  <c:v>15</c:v>
                </c:pt>
                <c:pt idx="127">
                  <c:v>35</c:v>
                </c:pt>
                <c:pt idx="128">
                  <c:v>72</c:v>
                </c:pt>
                <c:pt idx="129">
                  <c:v>127</c:v>
                </c:pt>
                <c:pt idx="130">
                  <c:v>192</c:v>
                </c:pt>
                <c:pt idx="131">
                  <c:v>193</c:v>
                </c:pt>
                <c:pt idx="132">
                  <c:v>208</c:v>
                </c:pt>
                <c:pt idx="133">
                  <c:v>209</c:v>
                </c:pt>
                <c:pt idx="134">
                  <c:v>185</c:v>
                </c:pt>
                <c:pt idx="135">
                  <c:v>187</c:v>
                </c:pt>
                <c:pt idx="136">
                  <c:v>209</c:v>
                </c:pt>
                <c:pt idx="137">
                  <c:v>186</c:v>
                </c:pt>
                <c:pt idx="138">
                  <c:v>124</c:v>
                </c:pt>
                <c:pt idx="139">
                  <c:v>177</c:v>
                </c:pt>
                <c:pt idx="140">
                  <c:v>120</c:v>
                </c:pt>
                <c:pt idx="141">
                  <c:v>95</c:v>
                </c:pt>
                <c:pt idx="142">
                  <c:v>57</c:v>
                </c:pt>
                <c:pt idx="143">
                  <c:v>29</c:v>
                </c:pt>
                <c:pt idx="144">
                  <c:v>18</c:v>
                </c:pt>
                <c:pt idx="145">
                  <c:v>9</c:v>
                </c:pt>
                <c:pt idx="146">
                  <c:v>3</c:v>
                </c:pt>
                <c:pt idx="147">
                  <c:v>7</c:v>
                </c:pt>
                <c:pt idx="148">
                  <c:v>6</c:v>
                </c:pt>
                <c:pt idx="149">
                  <c:v>5</c:v>
                </c:pt>
                <c:pt idx="150">
                  <c:v>17</c:v>
                </c:pt>
                <c:pt idx="151">
                  <c:v>18</c:v>
                </c:pt>
                <c:pt idx="152">
                  <c:v>44</c:v>
                </c:pt>
                <c:pt idx="153">
                  <c:v>69</c:v>
                </c:pt>
                <c:pt idx="154">
                  <c:v>133</c:v>
                </c:pt>
                <c:pt idx="155">
                  <c:v>185</c:v>
                </c:pt>
                <c:pt idx="156">
                  <c:v>198</c:v>
                </c:pt>
                <c:pt idx="157">
                  <c:v>194</c:v>
                </c:pt>
                <c:pt idx="158">
                  <c:v>200</c:v>
                </c:pt>
                <c:pt idx="159">
                  <c:v>181</c:v>
                </c:pt>
                <c:pt idx="160">
                  <c:v>178</c:v>
                </c:pt>
                <c:pt idx="161">
                  <c:v>184</c:v>
                </c:pt>
                <c:pt idx="162">
                  <c:v>181</c:v>
                </c:pt>
                <c:pt idx="163">
                  <c:v>152</c:v>
                </c:pt>
                <c:pt idx="164">
                  <c:v>100</c:v>
                </c:pt>
                <c:pt idx="165">
                  <c:v>53</c:v>
                </c:pt>
                <c:pt idx="166">
                  <c:v>52</c:v>
                </c:pt>
                <c:pt idx="167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84-404C-A4BF-50FBD2A26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0175711"/>
        <c:axId val="557598287"/>
      </c:lineChart>
      <c:catAx>
        <c:axId val="11001757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557598287"/>
        <c:crosses val="autoZero"/>
        <c:auto val="1"/>
        <c:lblAlgn val="ctr"/>
        <c:lblOffset val="100"/>
        <c:tickLblSkip val="6"/>
        <c:noMultiLvlLbl val="0"/>
      </c:catAx>
      <c:valAx>
        <c:axId val="557598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/>
                  <a:t>autot tunnis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10017571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Müra!$N$3:$N$5</c:f>
              <c:strCache>
                <c:ptCount val="3"/>
                <c:pt idx="0">
                  <c:v>2021</c:v>
                </c:pt>
                <c:pt idx="1">
                  <c:v>MP2</c:v>
                </c:pt>
                <c:pt idx="2">
                  <c:v>MAX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Müra!$A$6:$A$29</c:f>
              <c:strCache>
                <c:ptCount val="24"/>
                <c:pt idx="0">
                  <c:v>0:00 - 1:00</c:v>
                </c:pt>
                <c:pt idx="1">
                  <c:v>1:00 - 2:00</c:v>
                </c:pt>
                <c:pt idx="2">
                  <c:v>2:00 - 3:00</c:v>
                </c:pt>
                <c:pt idx="3">
                  <c:v>3:00 - 4:00</c:v>
                </c:pt>
                <c:pt idx="4">
                  <c:v>4:00 - 5:00</c:v>
                </c:pt>
                <c:pt idx="5">
                  <c:v>5:00 - 6:00</c:v>
                </c:pt>
                <c:pt idx="6">
                  <c:v>6:00 - 7:00</c:v>
                </c:pt>
                <c:pt idx="7">
                  <c:v>7:00 - 8:00</c:v>
                </c:pt>
                <c:pt idx="8">
                  <c:v>8:00 - 9:00</c:v>
                </c:pt>
                <c:pt idx="9">
                  <c:v>9:00 - 10:00</c:v>
                </c:pt>
                <c:pt idx="10">
                  <c:v>10:00 - 11:00</c:v>
                </c:pt>
                <c:pt idx="11">
                  <c:v>11:00 - 12:00</c:v>
                </c:pt>
                <c:pt idx="12">
                  <c:v>12:00 - 13:00</c:v>
                </c:pt>
                <c:pt idx="13">
                  <c:v>13:00 - 14:00</c:v>
                </c:pt>
                <c:pt idx="14">
                  <c:v>14:00 - 15:00</c:v>
                </c:pt>
                <c:pt idx="15">
                  <c:v>15:00 - 16:00</c:v>
                </c:pt>
                <c:pt idx="16">
                  <c:v>16:00 - 17:00</c:v>
                </c:pt>
                <c:pt idx="17">
                  <c:v>17:00 - 18:00</c:v>
                </c:pt>
                <c:pt idx="18">
                  <c:v>18:00 - 19:00</c:v>
                </c:pt>
                <c:pt idx="19">
                  <c:v>19:00 - 20:00</c:v>
                </c:pt>
                <c:pt idx="20">
                  <c:v>20:00 - 21:00</c:v>
                </c:pt>
                <c:pt idx="21">
                  <c:v>21:00 - 22:00</c:v>
                </c:pt>
                <c:pt idx="22">
                  <c:v>22:00 - 23:00</c:v>
                </c:pt>
                <c:pt idx="23">
                  <c:v>23:00 - 0:00</c:v>
                </c:pt>
              </c:strCache>
            </c:strRef>
          </c:cat>
          <c:val>
            <c:numRef>
              <c:f>Müra!$N$6:$N$29</c:f>
              <c:numCache>
                <c:formatCode>General</c:formatCode>
                <c:ptCount val="24"/>
                <c:pt idx="0">
                  <c:v>73.5</c:v>
                </c:pt>
                <c:pt idx="1">
                  <c:v>70.099999999999994</c:v>
                </c:pt>
                <c:pt idx="2">
                  <c:v>73.3</c:v>
                </c:pt>
                <c:pt idx="3">
                  <c:v>75.7</c:v>
                </c:pt>
                <c:pt idx="4">
                  <c:v>68.599999999999994</c:v>
                </c:pt>
                <c:pt idx="5">
                  <c:v>75.3</c:v>
                </c:pt>
                <c:pt idx="6">
                  <c:v>73.900000000000006</c:v>
                </c:pt>
                <c:pt idx="7">
                  <c:v>79.5</c:v>
                </c:pt>
                <c:pt idx="8">
                  <c:v>81.400000000000006</c:v>
                </c:pt>
                <c:pt idx="9">
                  <c:v>76.400000000000006</c:v>
                </c:pt>
                <c:pt idx="10">
                  <c:v>77</c:v>
                </c:pt>
                <c:pt idx="11">
                  <c:v>76.099999999999994</c:v>
                </c:pt>
                <c:pt idx="12">
                  <c:v>78</c:v>
                </c:pt>
                <c:pt idx="13">
                  <c:v>77.7</c:v>
                </c:pt>
                <c:pt idx="14">
                  <c:v>83.1</c:v>
                </c:pt>
                <c:pt idx="15">
                  <c:v>75.3</c:v>
                </c:pt>
                <c:pt idx="16">
                  <c:v>77.3</c:v>
                </c:pt>
                <c:pt idx="17">
                  <c:v>77.599999999999994</c:v>
                </c:pt>
                <c:pt idx="18">
                  <c:v>74.599999999999994</c:v>
                </c:pt>
                <c:pt idx="19">
                  <c:v>75.8</c:v>
                </c:pt>
                <c:pt idx="20">
                  <c:v>73.3</c:v>
                </c:pt>
                <c:pt idx="21">
                  <c:v>73.099999999999994</c:v>
                </c:pt>
                <c:pt idx="22">
                  <c:v>85</c:v>
                </c:pt>
                <c:pt idx="23">
                  <c:v>76.7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55-49B5-94F6-6AF33195FC21}"/>
            </c:ext>
          </c:extLst>
        </c:ser>
        <c:ser>
          <c:idx val="1"/>
          <c:order val="1"/>
          <c:tx>
            <c:strRef>
              <c:f>Müra!$O$3:$O$5</c:f>
              <c:strCache>
                <c:ptCount val="3"/>
                <c:pt idx="0">
                  <c:v>2022</c:v>
                </c:pt>
                <c:pt idx="1">
                  <c:v>MP2</c:v>
                </c:pt>
                <c:pt idx="2">
                  <c:v>MAX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Müra!$A$6:$A$29</c:f>
              <c:strCache>
                <c:ptCount val="24"/>
                <c:pt idx="0">
                  <c:v>0:00 - 1:00</c:v>
                </c:pt>
                <c:pt idx="1">
                  <c:v>1:00 - 2:00</c:v>
                </c:pt>
                <c:pt idx="2">
                  <c:v>2:00 - 3:00</c:v>
                </c:pt>
                <c:pt idx="3">
                  <c:v>3:00 - 4:00</c:v>
                </c:pt>
                <c:pt idx="4">
                  <c:v>4:00 - 5:00</c:v>
                </c:pt>
                <c:pt idx="5">
                  <c:v>5:00 - 6:00</c:v>
                </c:pt>
                <c:pt idx="6">
                  <c:v>6:00 - 7:00</c:v>
                </c:pt>
                <c:pt idx="7">
                  <c:v>7:00 - 8:00</c:v>
                </c:pt>
                <c:pt idx="8">
                  <c:v>8:00 - 9:00</c:v>
                </c:pt>
                <c:pt idx="9">
                  <c:v>9:00 - 10:00</c:v>
                </c:pt>
                <c:pt idx="10">
                  <c:v>10:00 - 11:00</c:v>
                </c:pt>
                <c:pt idx="11">
                  <c:v>11:00 - 12:00</c:v>
                </c:pt>
                <c:pt idx="12">
                  <c:v>12:00 - 13:00</c:v>
                </c:pt>
                <c:pt idx="13">
                  <c:v>13:00 - 14:00</c:v>
                </c:pt>
                <c:pt idx="14">
                  <c:v>14:00 - 15:00</c:v>
                </c:pt>
                <c:pt idx="15">
                  <c:v>15:00 - 16:00</c:v>
                </c:pt>
                <c:pt idx="16">
                  <c:v>16:00 - 17:00</c:v>
                </c:pt>
                <c:pt idx="17">
                  <c:v>17:00 - 18:00</c:v>
                </c:pt>
                <c:pt idx="18">
                  <c:v>18:00 - 19:00</c:v>
                </c:pt>
                <c:pt idx="19">
                  <c:v>19:00 - 20:00</c:v>
                </c:pt>
                <c:pt idx="20">
                  <c:v>20:00 - 21:00</c:v>
                </c:pt>
                <c:pt idx="21">
                  <c:v>21:00 - 22:00</c:v>
                </c:pt>
                <c:pt idx="22">
                  <c:v>22:00 - 23:00</c:v>
                </c:pt>
                <c:pt idx="23">
                  <c:v>23:00 - 0:00</c:v>
                </c:pt>
              </c:strCache>
            </c:strRef>
          </c:cat>
          <c:val>
            <c:numRef>
              <c:f>Müra!$O$6:$O$29</c:f>
              <c:numCache>
                <c:formatCode>General</c:formatCode>
                <c:ptCount val="24"/>
                <c:pt idx="0">
                  <c:v>72.5</c:v>
                </c:pt>
                <c:pt idx="1">
                  <c:v>69.2</c:v>
                </c:pt>
                <c:pt idx="2">
                  <c:v>61.6</c:v>
                </c:pt>
                <c:pt idx="3">
                  <c:v>72.400000000000006</c:v>
                </c:pt>
                <c:pt idx="4">
                  <c:v>70.400000000000006</c:v>
                </c:pt>
                <c:pt idx="5">
                  <c:v>68.400000000000006</c:v>
                </c:pt>
                <c:pt idx="6">
                  <c:v>79</c:v>
                </c:pt>
                <c:pt idx="7">
                  <c:v>76.3</c:v>
                </c:pt>
                <c:pt idx="8">
                  <c:v>81.7</c:v>
                </c:pt>
                <c:pt idx="9">
                  <c:v>74.7</c:v>
                </c:pt>
                <c:pt idx="10">
                  <c:v>80.8</c:v>
                </c:pt>
                <c:pt idx="11">
                  <c:v>82.8</c:v>
                </c:pt>
                <c:pt idx="12">
                  <c:v>78.7</c:v>
                </c:pt>
                <c:pt idx="13">
                  <c:v>80</c:v>
                </c:pt>
                <c:pt idx="14">
                  <c:v>75.7</c:v>
                </c:pt>
                <c:pt idx="15">
                  <c:v>75.7</c:v>
                </c:pt>
                <c:pt idx="16">
                  <c:v>84.4</c:v>
                </c:pt>
                <c:pt idx="17">
                  <c:v>83.6</c:v>
                </c:pt>
                <c:pt idx="18">
                  <c:v>80.3</c:v>
                </c:pt>
                <c:pt idx="19">
                  <c:v>83.7</c:v>
                </c:pt>
                <c:pt idx="20">
                  <c:v>74</c:v>
                </c:pt>
                <c:pt idx="21">
                  <c:v>72.8</c:v>
                </c:pt>
                <c:pt idx="22">
                  <c:v>70.8</c:v>
                </c:pt>
                <c:pt idx="23">
                  <c:v>69.099999999999994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55-49B5-94F6-6AF33195FC21}"/>
            </c:ext>
          </c:extLst>
        </c:ser>
        <c:ser>
          <c:idx val="2"/>
          <c:order val="2"/>
          <c:tx>
            <c:strRef>
              <c:f>Müra!$P$3:$P$5</c:f>
              <c:strCache>
                <c:ptCount val="3"/>
                <c:pt idx="0">
                  <c:v>2023</c:v>
                </c:pt>
                <c:pt idx="1">
                  <c:v>MP2</c:v>
                </c:pt>
                <c:pt idx="2">
                  <c:v>MAX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Müra!$A$6:$A$29</c:f>
              <c:strCache>
                <c:ptCount val="24"/>
                <c:pt idx="0">
                  <c:v>0:00 - 1:00</c:v>
                </c:pt>
                <c:pt idx="1">
                  <c:v>1:00 - 2:00</c:v>
                </c:pt>
                <c:pt idx="2">
                  <c:v>2:00 - 3:00</c:v>
                </c:pt>
                <c:pt idx="3">
                  <c:v>3:00 - 4:00</c:v>
                </c:pt>
                <c:pt idx="4">
                  <c:v>4:00 - 5:00</c:v>
                </c:pt>
                <c:pt idx="5">
                  <c:v>5:00 - 6:00</c:v>
                </c:pt>
                <c:pt idx="6">
                  <c:v>6:00 - 7:00</c:v>
                </c:pt>
                <c:pt idx="7">
                  <c:v>7:00 - 8:00</c:v>
                </c:pt>
                <c:pt idx="8">
                  <c:v>8:00 - 9:00</c:v>
                </c:pt>
                <c:pt idx="9">
                  <c:v>9:00 - 10:00</c:v>
                </c:pt>
                <c:pt idx="10">
                  <c:v>10:00 - 11:00</c:v>
                </c:pt>
                <c:pt idx="11">
                  <c:v>11:00 - 12:00</c:v>
                </c:pt>
                <c:pt idx="12">
                  <c:v>12:00 - 13:00</c:v>
                </c:pt>
                <c:pt idx="13">
                  <c:v>13:00 - 14:00</c:v>
                </c:pt>
                <c:pt idx="14">
                  <c:v>14:00 - 15:00</c:v>
                </c:pt>
                <c:pt idx="15">
                  <c:v>15:00 - 16:00</c:v>
                </c:pt>
                <c:pt idx="16">
                  <c:v>16:00 - 17:00</c:v>
                </c:pt>
                <c:pt idx="17">
                  <c:v>17:00 - 18:00</c:v>
                </c:pt>
                <c:pt idx="18">
                  <c:v>18:00 - 19:00</c:v>
                </c:pt>
                <c:pt idx="19">
                  <c:v>19:00 - 20:00</c:v>
                </c:pt>
                <c:pt idx="20">
                  <c:v>20:00 - 21:00</c:v>
                </c:pt>
                <c:pt idx="21">
                  <c:v>21:00 - 22:00</c:v>
                </c:pt>
                <c:pt idx="22">
                  <c:v>22:00 - 23:00</c:v>
                </c:pt>
                <c:pt idx="23">
                  <c:v>23:00 - 0:00</c:v>
                </c:pt>
              </c:strCache>
            </c:strRef>
          </c:cat>
          <c:val>
            <c:numRef>
              <c:f>Müra!$P$6:$P$29</c:f>
              <c:numCache>
                <c:formatCode>General</c:formatCode>
                <c:ptCount val="24"/>
                <c:pt idx="0">
                  <c:v>67.7</c:v>
                </c:pt>
                <c:pt idx="1">
                  <c:v>73.3</c:v>
                </c:pt>
                <c:pt idx="2">
                  <c:v>70.5</c:v>
                </c:pt>
                <c:pt idx="3">
                  <c:v>63.1</c:v>
                </c:pt>
                <c:pt idx="4">
                  <c:v>67.099999999999994</c:v>
                </c:pt>
                <c:pt idx="5">
                  <c:v>70.599999999999994</c:v>
                </c:pt>
                <c:pt idx="6">
                  <c:v>76.7</c:v>
                </c:pt>
                <c:pt idx="7">
                  <c:v>74.099999999999994</c:v>
                </c:pt>
                <c:pt idx="8">
                  <c:v>77.5</c:v>
                </c:pt>
                <c:pt idx="9">
                  <c:v>79.599999999999994</c:v>
                </c:pt>
                <c:pt idx="10">
                  <c:v>76.7</c:v>
                </c:pt>
                <c:pt idx="11">
                  <c:v>76.5</c:v>
                </c:pt>
                <c:pt idx="12">
                  <c:v>91.5</c:v>
                </c:pt>
                <c:pt idx="13">
                  <c:v>78.2</c:v>
                </c:pt>
                <c:pt idx="14">
                  <c:v>78</c:v>
                </c:pt>
                <c:pt idx="15">
                  <c:v>80.400000000000006</c:v>
                </c:pt>
                <c:pt idx="16">
                  <c:v>77.5</c:v>
                </c:pt>
                <c:pt idx="17">
                  <c:v>75.5</c:v>
                </c:pt>
                <c:pt idx="18">
                  <c:v>83.6</c:v>
                </c:pt>
                <c:pt idx="19">
                  <c:v>83.2</c:v>
                </c:pt>
                <c:pt idx="20">
                  <c:v>73.599999999999994</c:v>
                </c:pt>
                <c:pt idx="21">
                  <c:v>76.7</c:v>
                </c:pt>
                <c:pt idx="22">
                  <c:v>72.099999999999994</c:v>
                </c:pt>
                <c:pt idx="23">
                  <c:v>73.8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55-49B5-94F6-6AF33195F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177606847"/>
        <c:axId val="1122582831"/>
      </c:barChart>
      <c:catAx>
        <c:axId val="11776068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122582831"/>
        <c:crosses val="autoZero"/>
        <c:auto val="1"/>
        <c:lblAlgn val="ctr"/>
        <c:lblOffset val="100"/>
        <c:noMultiLvlLbl val="0"/>
      </c:catAx>
      <c:valAx>
        <c:axId val="112258283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/>
                  <a:t>Müratase dB(A)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177606847"/>
        <c:crosses val="autoZero"/>
        <c:crossBetween val="between"/>
        <c:minorUnit val="5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Müra!$J$3:$J$5</c:f>
              <c:strCache>
                <c:ptCount val="3"/>
                <c:pt idx="0">
                  <c:v>2021</c:v>
                </c:pt>
                <c:pt idx="1">
                  <c:v>MP2</c:v>
                </c:pt>
                <c:pt idx="2">
                  <c:v>EQ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Müra!$A$6:$A$29</c:f>
              <c:strCache>
                <c:ptCount val="24"/>
                <c:pt idx="0">
                  <c:v>0:00 - 1:00</c:v>
                </c:pt>
                <c:pt idx="1">
                  <c:v>1:00 - 2:00</c:v>
                </c:pt>
                <c:pt idx="2">
                  <c:v>2:00 - 3:00</c:v>
                </c:pt>
                <c:pt idx="3">
                  <c:v>3:00 - 4:00</c:v>
                </c:pt>
                <c:pt idx="4">
                  <c:v>4:00 - 5:00</c:v>
                </c:pt>
                <c:pt idx="5">
                  <c:v>5:00 - 6:00</c:v>
                </c:pt>
                <c:pt idx="6">
                  <c:v>6:00 - 7:00</c:v>
                </c:pt>
                <c:pt idx="7">
                  <c:v>7:00 - 8:00</c:v>
                </c:pt>
                <c:pt idx="8">
                  <c:v>8:00 - 9:00</c:v>
                </c:pt>
                <c:pt idx="9">
                  <c:v>9:00 - 10:00</c:v>
                </c:pt>
                <c:pt idx="10">
                  <c:v>10:00 - 11:00</c:v>
                </c:pt>
                <c:pt idx="11">
                  <c:v>11:00 - 12:00</c:v>
                </c:pt>
                <c:pt idx="12">
                  <c:v>12:00 - 13:00</c:v>
                </c:pt>
                <c:pt idx="13">
                  <c:v>13:00 - 14:00</c:v>
                </c:pt>
                <c:pt idx="14">
                  <c:v>14:00 - 15:00</c:v>
                </c:pt>
                <c:pt idx="15">
                  <c:v>15:00 - 16:00</c:v>
                </c:pt>
                <c:pt idx="16">
                  <c:v>16:00 - 17:00</c:v>
                </c:pt>
                <c:pt idx="17">
                  <c:v>17:00 - 18:00</c:v>
                </c:pt>
                <c:pt idx="18">
                  <c:v>18:00 - 19:00</c:v>
                </c:pt>
                <c:pt idx="19">
                  <c:v>19:00 - 20:00</c:v>
                </c:pt>
                <c:pt idx="20">
                  <c:v>20:00 - 21:00</c:v>
                </c:pt>
                <c:pt idx="21">
                  <c:v>21:00 - 22:00</c:v>
                </c:pt>
                <c:pt idx="22">
                  <c:v>22:00 - 23:00</c:v>
                </c:pt>
                <c:pt idx="23">
                  <c:v>23:00 - 0:00</c:v>
                </c:pt>
              </c:strCache>
            </c:strRef>
          </c:cat>
          <c:val>
            <c:numRef>
              <c:f>Müra!$J$6:$J$29</c:f>
              <c:numCache>
                <c:formatCode>General</c:formatCode>
                <c:ptCount val="24"/>
                <c:pt idx="0">
                  <c:v>48.2</c:v>
                </c:pt>
                <c:pt idx="1">
                  <c:v>45</c:v>
                </c:pt>
                <c:pt idx="2">
                  <c:v>44.5</c:v>
                </c:pt>
                <c:pt idx="3">
                  <c:v>48.1</c:v>
                </c:pt>
                <c:pt idx="4">
                  <c:v>48.2</c:v>
                </c:pt>
                <c:pt idx="5">
                  <c:v>53</c:v>
                </c:pt>
                <c:pt idx="6">
                  <c:v>57.2</c:v>
                </c:pt>
                <c:pt idx="7">
                  <c:v>62.3</c:v>
                </c:pt>
                <c:pt idx="8">
                  <c:v>62.7</c:v>
                </c:pt>
                <c:pt idx="9">
                  <c:v>61</c:v>
                </c:pt>
                <c:pt idx="10">
                  <c:v>60.3</c:v>
                </c:pt>
                <c:pt idx="11">
                  <c:v>60.1</c:v>
                </c:pt>
                <c:pt idx="12">
                  <c:v>60.9</c:v>
                </c:pt>
                <c:pt idx="13">
                  <c:v>60.2</c:v>
                </c:pt>
                <c:pt idx="14">
                  <c:v>60.8</c:v>
                </c:pt>
                <c:pt idx="15">
                  <c:v>61.4</c:v>
                </c:pt>
                <c:pt idx="16">
                  <c:v>62</c:v>
                </c:pt>
                <c:pt idx="17">
                  <c:v>62.7</c:v>
                </c:pt>
                <c:pt idx="18">
                  <c:v>60.5</c:v>
                </c:pt>
                <c:pt idx="19">
                  <c:v>59.6</c:v>
                </c:pt>
                <c:pt idx="20">
                  <c:v>58.4</c:v>
                </c:pt>
                <c:pt idx="21">
                  <c:v>57.1</c:v>
                </c:pt>
                <c:pt idx="22">
                  <c:v>59.9</c:v>
                </c:pt>
                <c:pt idx="23">
                  <c:v>52.3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DF-4341-A1E5-A55A1E0B1240}"/>
            </c:ext>
          </c:extLst>
        </c:ser>
        <c:ser>
          <c:idx val="1"/>
          <c:order val="1"/>
          <c:tx>
            <c:strRef>
              <c:f>Müra!$K$3:$K$5</c:f>
              <c:strCache>
                <c:ptCount val="3"/>
                <c:pt idx="0">
                  <c:v>2022</c:v>
                </c:pt>
                <c:pt idx="1">
                  <c:v>MP2</c:v>
                </c:pt>
                <c:pt idx="2">
                  <c:v>EQ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Müra!$A$6:$A$29</c:f>
              <c:strCache>
                <c:ptCount val="24"/>
                <c:pt idx="0">
                  <c:v>0:00 - 1:00</c:v>
                </c:pt>
                <c:pt idx="1">
                  <c:v>1:00 - 2:00</c:v>
                </c:pt>
                <c:pt idx="2">
                  <c:v>2:00 - 3:00</c:v>
                </c:pt>
                <c:pt idx="3">
                  <c:v>3:00 - 4:00</c:v>
                </c:pt>
                <c:pt idx="4">
                  <c:v>4:00 - 5:00</c:v>
                </c:pt>
                <c:pt idx="5">
                  <c:v>5:00 - 6:00</c:v>
                </c:pt>
                <c:pt idx="6">
                  <c:v>6:00 - 7:00</c:v>
                </c:pt>
                <c:pt idx="7">
                  <c:v>7:00 - 8:00</c:v>
                </c:pt>
                <c:pt idx="8">
                  <c:v>8:00 - 9:00</c:v>
                </c:pt>
                <c:pt idx="9">
                  <c:v>9:00 - 10:00</c:v>
                </c:pt>
                <c:pt idx="10">
                  <c:v>10:00 - 11:00</c:v>
                </c:pt>
                <c:pt idx="11">
                  <c:v>11:00 - 12:00</c:v>
                </c:pt>
                <c:pt idx="12">
                  <c:v>12:00 - 13:00</c:v>
                </c:pt>
                <c:pt idx="13">
                  <c:v>13:00 - 14:00</c:v>
                </c:pt>
                <c:pt idx="14">
                  <c:v>14:00 - 15:00</c:v>
                </c:pt>
                <c:pt idx="15">
                  <c:v>15:00 - 16:00</c:v>
                </c:pt>
                <c:pt idx="16">
                  <c:v>16:00 - 17:00</c:v>
                </c:pt>
                <c:pt idx="17">
                  <c:v>17:00 - 18:00</c:v>
                </c:pt>
                <c:pt idx="18">
                  <c:v>18:00 - 19:00</c:v>
                </c:pt>
                <c:pt idx="19">
                  <c:v>19:00 - 20:00</c:v>
                </c:pt>
                <c:pt idx="20">
                  <c:v>20:00 - 21:00</c:v>
                </c:pt>
                <c:pt idx="21">
                  <c:v>21:00 - 22:00</c:v>
                </c:pt>
                <c:pt idx="22">
                  <c:v>22:00 - 23:00</c:v>
                </c:pt>
                <c:pt idx="23">
                  <c:v>23:00 - 0:00</c:v>
                </c:pt>
              </c:strCache>
            </c:strRef>
          </c:cat>
          <c:val>
            <c:numRef>
              <c:f>Müra!$K$6:$K$29</c:f>
              <c:numCache>
                <c:formatCode>General</c:formatCode>
                <c:ptCount val="24"/>
                <c:pt idx="0">
                  <c:v>47.4</c:v>
                </c:pt>
                <c:pt idx="1">
                  <c:v>45.8</c:v>
                </c:pt>
                <c:pt idx="2">
                  <c:v>42.3</c:v>
                </c:pt>
                <c:pt idx="3">
                  <c:v>50.8</c:v>
                </c:pt>
                <c:pt idx="4">
                  <c:v>49.8</c:v>
                </c:pt>
                <c:pt idx="5">
                  <c:v>51</c:v>
                </c:pt>
                <c:pt idx="6">
                  <c:v>56.9</c:v>
                </c:pt>
                <c:pt idx="7">
                  <c:v>60</c:v>
                </c:pt>
                <c:pt idx="8">
                  <c:v>60.1</c:v>
                </c:pt>
                <c:pt idx="9">
                  <c:v>59.1</c:v>
                </c:pt>
                <c:pt idx="10">
                  <c:v>58.4</c:v>
                </c:pt>
                <c:pt idx="11">
                  <c:v>60.2</c:v>
                </c:pt>
                <c:pt idx="12">
                  <c:v>59.6</c:v>
                </c:pt>
                <c:pt idx="13">
                  <c:v>59.6</c:v>
                </c:pt>
                <c:pt idx="14">
                  <c:v>59.4</c:v>
                </c:pt>
                <c:pt idx="15">
                  <c:v>59.4</c:v>
                </c:pt>
                <c:pt idx="16">
                  <c:v>61.6</c:v>
                </c:pt>
                <c:pt idx="17">
                  <c:v>61</c:v>
                </c:pt>
                <c:pt idx="18">
                  <c:v>59.3</c:v>
                </c:pt>
                <c:pt idx="19">
                  <c:v>58.8</c:v>
                </c:pt>
                <c:pt idx="20">
                  <c:v>56.9</c:v>
                </c:pt>
                <c:pt idx="21">
                  <c:v>55.3</c:v>
                </c:pt>
                <c:pt idx="22">
                  <c:v>52.6</c:v>
                </c:pt>
                <c:pt idx="23">
                  <c:v>48.7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DF-4341-A1E5-A55A1E0B1240}"/>
            </c:ext>
          </c:extLst>
        </c:ser>
        <c:ser>
          <c:idx val="2"/>
          <c:order val="2"/>
          <c:tx>
            <c:strRef>
              <c:f>Müra!$L$3:$L$5</c:f>
              <c:strCache>
                <c:ptCount val="3"/>
                <c:pt idx="0">
                  <c:v>2023</c:v>
                </c:pt>
                <c:pt idx="1">
                  <c:v>MP2</c:v>
                </c:pt>
                <c:pt idx="2">
                  <c:v>EQ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Müra!$A$6:$A$29</c:f>
              <c:strCache>
                <c:ptCount val="24"/>
                <c:pt idx="0">
                  <c:v>0:00 - 1:00</c:v>
                </c:pt>
                <c:pt idx="1">
                  <c:v>1:00 - 2:00</c:v>
                </c:pt>
                <c:pt idx="2">
                  <c:v>2:00 - 3:00</c:v>
                </c:pt>
                <c:pt idx="3">
                  <c:v>3:00 - 4:00</c:v>
                </c:pt>
                <c:pt idx="4">
                  <c:v>4:00 - 5:00</c:v>
                </c:pt>
                <c:pt idx="5">
                  <c:v>5:00 - 6:00</c:v>
                </c:pt>
                <c:pt idx="6">
                  <c:v>6:00 - 7:00</c:v>
                </c:pt>
                <c:pt idx="7">
                  <c:v>7:00 - 8:00</c:v>
                </c:pt>
                <c:pt idx="8">
                  <c:v>8:00 - 9:00</c:v>
                </c:pt>
                <c:pt idx="9">
                  <c:v>9:00 - 10:00</c:v>
                </c:pt>
                <c:pt idx="10">
                  <c:v>10:00 - 11:00</c:v>
                </c:pt>
                <c:pt idx="11">
                  <c:v>11:00 - 12:00</c:v>
                </c:pt>
                <c:pt idx="12">
                  <c:v>12:00 - 13:00</c:v>
                </c:pt>
                <c:pt idx="13">
                  <c:v>13:00 - 14:00</c:v>
                </c:pt>
                <c:pt idx="14">
                  <c:v>14:00 - 15:00</c:v>
                </c:pt>
                <c:pt idx="15">
                  <c:v>15:00 - 16:00</c:v>
                </c:pt>
                <c:pt idx="16">
                  <c:v>16:00 - 17:00</c:v>
                </c:pt>
                <c:pt idx="17">
                  <c:v>17:00 - 18:00</c:v>
                </c:pt>
                <c:pt idx="18">
                  <c:v>18:00 - 19:00</c:v>
                </c:pt>
                <c:pt idx="19">
                  <c:v>19:00 - 20:00</c:v>
                </c:pt>
                <c:pt idx="20">
                  <c:v>20:00 - 21:00</c:v>
                </c:pt>
                <c:pt idx="21">
                  <c:v>21:00 - 22:00</c:v>
                </c:pt>
                <c:pt idx="22">
                  <c:v>22:00 - 23:00</c:v>
                </c:pt>
                <c:pt idx="23">
                  <c:v>23:00 - 0:00</c:v>
                </c:pt>
              </c:strCache>
            </c:strRef>
          </c:cat>
          <c:val>
            <c:numRef>
              <c:f>Müra!$L$6:$L$29</c:f>
              <c:numCache>
                <c:formatCode>General</c:formatCode>
                <c:ptCount val="24"/>
                <c:pt idx="0">
                  <c:v>47.8</c:v>
                </c:pt>
                <c:pt idx="1">
                  <c:v>49.7</c:v>
                </c:pt>
                <c:pt idx="2">
                  <c:v>43.9</c:v>
                </c:pt>
                <c:pt idx="3">
                  <c:v>40.6</c:v>
                </c:pt>
                <c:pt idx="4">
                  <c:v>48.9</c:v>
                </c:pt>
                <c:pt idx="5">
                  <c:v>53.7</c:v>
                </c:pt>
                <c:pt idx="6">
                  <c:v>55.7</c:v>
                </c:pt>
                <c:pt idx="7">
                  <c:v>60.1</c:v>
                </c:pt>
                <c:pt idx="8">
                  <c:v>60.6</c:v>
                </c:pt>
                <c:pt idx="9">
                  <c:v>60</c:v>
                </c:pt>
                <c:pt idx="10">
                  <c:v>59.5</c:v>
                </c:pt>
                <c:pt idx="11">
                  <c:v>59.3</c:v>
                </c:pt>
                <c:pt idx="12">
                  <c:v>62.4</c:v>
                </c:pt>
                <c:pt idx="13">
                  <c:v>59.3</c:v>
                </c:pt>
                <c:pt idx="14">
                  <c:v>58.7</c:v>
                </c:pt>
                <c:pt idx="15">
                  <c:v>59.6</c:v>
                </c:pt>
                <c:pt idx="16">
                  <c:v>59.9</c:v>
                </c:pt>
                <c:pt idx="17">
                  <c:v>60</c:v>
                </c:pt>
                <c:pt idx="18">
                  <c:v>58.7</c:v>
                </c:pt>
                <c:pt idx="19">
                  <c:v>57.3</c:v>
                </c:pt>
                <c:pt idx="20">
                  <c:v>56.1</c:v>
                </c:pt>
                <c:pt idx="21">
                  <c:v>55.2</c:v>
                </c:pt>
                <c:pt idx="22">
                  <c:v>52.4</c:v>
                </c:pt>
                <c:pt idx="23">
                  <c:v>49.8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DF-4341-A1E5-A55A1E0B1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177606847"/>
        <c:axId val="1122582831"/>
      </c:barChart>
      <c:catAx>
        <c:axId val="11776068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122582831"/>
        <c:crosses val="autoZero"/>
        <c:auto val="1"/>
        <c:lblAlgn val="ctr"/>
        <c:lblOffset val="100"/>
        <c:noMultiLvlLbl val="0"/>
      </c:catAx>
      <c:valAx>
        <c:axId val="112258283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/>
                  <a:t>Müratase dB(A)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177606847"/>
        <c:crosses val="autoZero"/>
        <c:crossBetween val="between"/>
        <c:minorUnit val="5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Müra!$V$3:$V$5</c:f>
              <c:strCache>
                <c:ptCount val="3"/>
                <c:pt idx="0">
                  <c:v>2021</c:v>
                </c:pt>
                <c:pt idx="1">
                  <c:v>MP3</c:v>
                </c:pt>
                <c:pt idx="2">
                  <c:v>MAX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Müra!$A$6:$A$29</c:f>
              <c:strCache>
                <c:ptCount val="24"/>
                <c:pt idx="0">
                  <c:v>0:00 - 1:00</c:v>
                </c:pt>
                <c:pt idx="1">
                  <c:v>1:00 - 2:00</c:v>
                </c:pt>
                <c:pt idx="2">
                  <c:v>2:00 - 3:00</c:v>
                </c:pt>
                <c:pt idx="3">
                  <c:v>3:00 - 4:00</c:v>
                </c:pt>
                <c:pt idx="4">
                  <c:v>4:00 - 5:00</c:v>
                </c:pt>
                <c:pt idx="5">
                  <c:v>5:00 - 6:00</c:v>
                </c:pt>
                <c:pt idx="6">
                  <c:v>6:00 - 7:00</c:v>
                </c:pt>
                <c:pt idx="7">
                  <c:v>7:00 - 8:00</c:v>
                </c:pt>
                <c:pt idx="8">
                  <c:v>8:00 - 9:00</c:v>
                </c:pt>
                <c:pt idx="9">
                  <c:v>9:00 - 10:00</c:v>
                </c:pt>
                <c:pt idx="10">
                  <c:v>10:00 - 11:00</c:v>
                </c:pt>
                <c:pt idx="11">
                  <c:v>11:00 - 12:00</c:v>
                </c:pt>
                <c:pt idx="12">
                  <c:v>12:00 - 13:00</c:v>
                </c:pt>
                <c:pt idx="13">
                  <c:v>13:00 - 14:00</c:v>
                </c:pt>
                <c:pt idx="14">
                  <c:v>14:00 - 15:00</c:v>
                </c:pt>
                <c:pt idx="15">
                  <c:v>15:00 - 16:00</c:v>
                </c:pt>
                <c:pt idx="16">
                  <c:v>16:00 - 17:00</c:v>
                </c:pt>
                <c:pt idx="17">
                  <c:v>17:00 - 18:00</c:v>
                </c:pt>
                <c:pt idx="18">
                  <c:v>18:00 - 19:00</c:v>
                </c:pt>
                <c:pt idx="19">
                  <c:v>19:00 - 20:00</c:v>
                </c:pt>
                <c:pt idx="20">
                  <c:v>20:00 - 21:00</c:v>
                </c:pt>
                <c:pt idx="21">
                  <c:v>21:00 - 22:00</c:v>
                </c:pt>
                <c:pt idx="22">
                  <c:v>22:00 - 23:00</c:v>
                </c:pt>
                <c:pt idx="23">
                  <c:v>23:00 - 0:00</c:v>
                </c:pt>
              </c:strCache>
            </c:strRef>
          </c:cat>
          <c:val>
            <c:numRef>
              <c:f>Müra!$V$6:$V$29</c:f>
              <c:numCache>
                <c:formatCode>General</c:formatCode>
                <c:ptCount val="24"/>
                <c:pt idx="0">
                  <c:v>72.2</c:v>
                </c:pt>
                <c:pt idx="1">
                  <c:v>69</c:v>
                </c:pt>
                <c:pt idx="2">
                  <c:v>77</c:v>
                </c:pt>
                <c:pt idx="3">
                  <c:v>69.099999999999994</c:v>
                </c:pt>
                <c:pt idx="4">
                  <c:v>76.2</c:v>
                </c:pt>
                <c:pt idx="5">
                  <c:v>74.8</c:v>
                </c:pt>
                <c:pt idx="6">
                  <c:v>80.400000000000006</c:v>
                </c:pt>
                <c:pt idx="7">
                  <c:v>83.1</c:v>
                </c:pt>
                <c:pt idx="8">
                  <c:v>86</c:v>
                </c:pt>
                <c:pt idx="9">
                  <c:v>83.5</c:v>
                </c:pt>
                <c:pt idx="10">
                  <c:v>86.9</c:v>
                </c:pt>
                <c:pt idx="11">
                  <c:v>79</c:v>
                </c:pt>
                <c:pt idx="12">
                  <c:v>86.5</c:v>
                </c:pt>
                <c:pt idx="13">
                  <c:v>85.8</c:v>
                </c:pt>
                <c:pt idx="14">
                  <c:v>87.8</c:v>
                </c:pt>
                <c:pt idx="15">
                  <c:v>79.099999999999994</c:v>
                </c:pt>
                <c:pt idx="16">
                  <c:v>81.099999999999994</c:v>
                </c:pt>
                <c:pt idx="17">
                  <c:v>86.6</c:v>
                </c:pt>
                <c:pt idx="18">
                  <c:v>84</c:v>
                </c:pt>
                <c:pt idx="19">
                  <c:v>80.099999999999994</c:v>
                </c:pt>
                <c:pt idx="20">
                  <c:v>77.7</c:v>
                </c:pt>
                <c:pt idx="21">
                  <c:v>78.900000000000006</c:v>
                </c:pt>
                <c:pt idx="22">
                  <c:v>79.8</c:v>
                </c:pt>
                <c:pt idx="23">
                  <c:v>75.8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0E-4160-9FDD-6CE3A29B66F9}"/>
            </c:ext>
          </c:extLst>
        </c:ser>
        <c:ser>
          <c:idx val="1"/>
          <c:order val="1"/>
          <c:tx>
            <c:strRef>
              <c:f>Müra!$W$3:$W$5</c:f>
              <c:strCache>
                <c:ptCount val="3"/>
                <c:pt idx="0">
                  <c:v>2022</c:v>
                </c:pt>
                <c:pt idx="1">
                  <c:v>MP3</c:v>
                </c:pt>
                <c:pt idx="2">
                  <c:v>MAX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Müra!$A$6:$A$29</c:f>
              <c:strCache>
                <c:ptCount val="24"/>
                <c:pt idx="0">
                  <c:v>0:00 - 1:00</c:v>
                </c:pt>
                <c:pt idx="1">
                  <c:v>1:00 - 2:00</c:v>
                </c:pt>
                <c:pt idx="2">
                  <c:v>2:00 - 3:00</c:v>
                </c:pt>
                <c:pt idx="3">
                  <c:v>3:00 - 4:00</c:v>
                </c:pt>
                <c:pt idx="4">
                  <c:v>4:00 - 5:00</c:v>
                </c:pt>
                <c:pt idx="5">
                  <c:v>5:00 - 6:00</c:v>
                </c:pt>
                <c:pt idx="6">
                  <c:v>6:00 - 7:00</c:v>
                </c:pt>
                <c:pt idx="7">
                  <c:v>7:00 - 8:00</c:v>
                </c:pt>
                <c:pt idx="8">
                  <c:v>8:00 - 9:00</c:v>
                </c:pt>
                <c:pt idx="9">
                  <c:v>9:00 - 10:00</c:v>
                </c:pt>
                <c:pt idx="10">
                  <c:v>10:00 - 11:00</c:v>
                </c:pt>
                <c:pt idx="11">
                  <c:v>11:00 - 12:00</c:v>
                </c:pt>
                <c:pt idx="12">
                  <c:v>12:00 - 13:00</c:v>
                </c:pt>
                <c:pt idx="13">
                  <c:v>13:00 - 14:00</c:v>
                </c:pt>
                <c:pt idx="14">
                  <c:v>14:00 - 15:00</c:v>
                </c:pt>
                <c:pt idx="15">
                  <c:v>15:00 - 16:00</c:v>
                </c:pt>
                <c:pt idx="16">
                  <c:v>16:00 - 17:00</c:v>
                </c:pt>
                <c:pt idx="17">
                  <c:v>17:00 - 18:00</c:v>
                </c:pt>
                <c:pt idx="18">
                  <c:v>18:00 - 19:00</c:v>
                </c:pt>
                <c:pt idx="19">
                  <c:v>19:00 - 20:00</c:v>
                </c:pt>
                <c:pt idx="20">
                  <c:v>20:00 - 21:00</c:v>
                </c:pt>
                <c:pt idx="21">
                  <c:v>21:00 - 22:00</c:v>
                </c:pt>
                <c:pt idx="22">
                  <c:v>22:00 - 23:00</c:v>
                </c:pt>
                <c:pt idx="23">
                  <c:v>23:00 - 0:00</c:v>
                </c:pt>
              </c:strCache>
            </c:strRef>
          </c:cat>
          <c:val>
            <c:numRef>
              <c:f>Müra!$W$6:$W$29</c:f>
              <c:numCache>
                <c:formatCode>General</c:formatCode>
                <c:ptCount val="24"/>
                <c:pt idx="0">
                  <c:v>75.3</c:v>
                </c:pt>
                <c:pt idx="1">
                  <c:v>71.400000000000006</c:v>
                </c:pt>
                <c:pt idx="2">
                  <c:v>76.8</c:v>
                </c:pt>
                <c:pt idx="3">
                  <c:v>77</c:v>
                </c:pt>
                <c:pt idx="4">
                  <c:v>72.3</c:v>
                </c:pt>
                <c:pt idx="5">
                  <c:v>72.8</c:v>
                </c:pt>
                <c:pt idx="6">
                  <c:v>75.3</c:v>
                </c:pt>
                <c:pt idx="7">
                  <c:v>76.2</c:v>
                </c:pt>
                <c:pt idx="8">
                  <c:v>93.5</c:v>
                </c:pt>
                <c:pt idx="9">
                  <c:v>75.5</c:v>
                </c:pt>
                <c:pt idx="10">
                  <c:v>74.3</c:v>
                </c:pt>
                <c:pt idx="11">
                  <c:v>77.900000000000006</c:v>
                </c:pt>
                <c:pt idx="12">
                  <c:v>77.8</c:v>
                </c:pt>
                <c:pt idx="13">
                  <c:v>81.8</c:v>
                </c:pt>
                <c:pt idx="14">
                  <c:v>77.5</c:v>
                </c:pt>
                <c:pt idx="15">
                  <c:v>78.7</c:v>
                </c:pt>
                <c:pt idx="16">
                  <c:v>77.099999999999994</c:v>
                </c:pt>
                <c:pt idx="17">
                  <c:v>77.5</c:v>
                </c:pt>
                <c:pt idx="18">
                  <c:v>76</c:v>
                </c:pt>
                <c:pt idx="19">
                  <c:v>77.8</c:v>
                </c:pt>
                <c:pt idx="20">
                  <c:v>76.8</c:v>
                </c:pt>
                <c:pt idx="21">
                  <c:v>74.099999999999994</c:v>
                </c:pt>
                <c:pt idx="22">
                  <c:v>72.2</c:v>
                </c:pt>
                <c:pt idx="23">
                  <c:v>74.7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0E-4160-9FDD-6CE3A29B66F9}"/>
            </c:ext>
          </c:extLst>
        </c:ser>
        <c:ser>
          <c:idx val="2"/>
          <c:order val="2"/>
          <c:tx>
            <c:strRef>
              <c:f>Müra!$X$3:$X$5</c:f>
              <c:strCache>
                <c:ptCount val="3"/>
                <c:pt idx="0">
                  <c:v>2023</c:v>
                </c:pt>
                <c:pt idx="1">
                  <c:v>MP3</c:v>
                </c:pt>
                <c:pt idx="2">
                  <c:v>MAX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Müra!$A$6:$A$29</c:f>
              <c:strCache>
                <c:ptCount val="24"/>
                <c:pt idx="0">
                  <c:v>0:00 - 1:00</c:v>
                </c:pt>
                <c:pt idx="1">
                  <c:v>1:00 - 2:00</c:v>
                </c:pt>
                <c:pt idx="2">
                  <c:v>2:00 - 3:00</c:v>
                </c:pt>
                <c:pt idx="3">
                  <c:v>3:00 - 4:00</c:v>
                </c:pt>
                <c:pt idx="4">
                  <c:v>4:00 - 5:00</c:v>
                </c:pt>
                <c:pt idx="5">
                  <c:v>5:00 - 6:00</c:v>
                </c:pt>
                <c:pt idx="6">
                  <c:v>6:00 - 7:00</c:v>
                </c:pt>
                <c:pt idx="7">
                  <c:v>7:00 - 8:00</c:v>
                </c:pt>
                <c:pt idx="8">
                  <c:v>8:00 - 9:00</c:v>
                </c:pt>
                <c:pt idx="9">
                  <c:v>9:00 - 10:00</c:v>
                </c:pt>
                <c:pt idx="10">
                  <c:v>10:00 - 11:00</c:v>
                </c:pt>
                <c:pt idx="11">
                  <c:v>11:00 - 12:00</c:v>
                </c:pt>
                <c:pt idx="12">
                  <c:v>12:00 - 13:00</c:v>
                </c:pt>
                <c:pt idx="13">
                  <c:v>13:00 - 14:00</c:v>
                </c:pt>
                <c:pt idx="14">
                  <c:v>14:00 - 15:00</c:v>
                </c:pt>
                <c:pt idx="15">
                  <c:v>15:00 - 16:00</c:v>
                </c:pt>
                <c:pt idx="16">
                  <c:v>16:00 - 17:00</c:v>
                </c:pt>
                <c:pt idx="17">
                  <c:v>17:00 - 18:00</c:v>
                </c:pt>
                <c:pt idx="18">
                  <c:v>18:00 - 19:00</c:v>
                </c:pt>
                <c:pt idx="19">
                  <c:v>19:00 - 20:00</c:v>
                </c:pt>
                <c:pt idx="20">
                  <c:v>20:00 - 21:00</c:v>
                </c:pt>
                <c:pt idx="21">
                  <c:v>21:00 - 22:00</c:v>
                </c:pt>
                <c:pt idx="22">
                  <c:v>22:00 - 23:00</c:v>
                </c:pt>
                <c:pt idx="23">
                  <c:v>23:00 - 0:00</c:v>
                </c:pt>
              </c:strCache>
            </c:strRef>
          </c:cat>
          <c:val>
            <c:numRef>
              <c:f>Müra!$X$6:$X$29</c:f>
              <c:numCache>
                <c:formatCode>General</c:formatCode>
                <c:ptCount val="24"/>
                <c:pt idx="0">
                  <c:v>71.3</c:v>
                </c:pt>
                <c:pt idx="1">
                  <c:v>73.099999999999994</c:v>
                </c:pt>
                <c:pt idx="2">
                  <c:v>82.3</c:v>
                </c:pt>
                <c:pt idx="3">
                  <c:v>66.8</c:v>
                </c:pt>
                <c:pt idx="4">
                  <c:v>73.5</c:v>
                </c:pt>
                <c:pt idx="5">
                  <c:v>71.599999999999994</c:v>
                </c:pt>
                <c:pt idx="6">
                  <c:v>80.8</c:v>
                </c:pt>
                <c:pt idx="7">
                  <c:v>72.599999999999994</c:v>
                </c:pt>
                <c:pt idx="8">
                  <c:v>80.8</c:v>
                </c:pt>
                <c:pt idx="9">
                  <c:v>81.599999999999994</c:v>
                </c:pt>
                <c:pt idx="10">
                  <c:v>77.900000000000006</c:v>
                </c:pt>
                <c:pt idx="11">
                  <c:v>76.3</c:v>
                </c:pt>
                <c:pt idx="12">
                  <c:v>85.7</c:v>
                </c:pt>
                <c:pt idx="13">
                  <c:v>77</c:v>
                </c:pt>
                <c:pt idx="14">
                  <c:v>85.9</c:v>
                </c:pt>
                <c:pt idx="15">
                  <c:v>84.7</c:v>
                </c:pt>
                <c:pt idx="16">
                  <c:v>87.1</c:v>
                </c:pt>
                <c:pt idx="17">
                  <c:v>76.8</c:v>
                </c:pt>
                <c:pt idx="18">
                  <c:v>80.5</c:v>
                </c:pt>
                <c:pt idx="19">
                  <c:v>88.6</c:v>
                </c:pt>
                <c:pt idx="20">
                  <c:v>77.900000000000006</c:v>
                </c:pt>
                <c:pt idx="21">
                  <c:v>71.8</c:v>
                </c:pt>
                <c:pt idx="22">
                  <c:v>74.8</c:v>
                </c:pt>
                <c:pt idx="23">
                  <c:v>74.2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0E-4160-9FDD-6CE3A29B66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177606847"/>
        <c:axId val="1122582831"/>
      </c:barChart>
      <c:catAx>
        <c:axId val="11776068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122582831"/>
        <c:crosses val="autoZero"/>
        <c:auto val="1"/>
        <c:lblAlgn val="ctr"/>
        <c:lblOffset val="100"/>
        <c:noMultiLvlLbl val="0"/>
      </c:catAx>
      <c:valAx>
        <c:axId val="112258283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/>
                  <a:t>Müratase dB(A)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177606847"/>
        <c:crosses val="autoZero"/>
        <c:crossBetween val="between"/>
        <c:minorUnit val="5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12E5C8E-B34B-4D20-8271-AFF83CFB2D99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E0FD70F-FCC2-4101-9CA2-6BEEBD600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31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96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75BEAE-BCC2-FBB1-B4EB-F88D61E370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5846480"/>
            <a:ext cx="2083854" cy="6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6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9ED914-D7C5-294D-5344-36543B1D44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5846480"/>
            <a:ext cx="2083854" cy="6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81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206246-D211-5FB5-D97B-EF853E8D2F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5846480"/>
            <a:ext cx="2083854" cy="6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0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5A0CF9-5077-70DE-9EC7-01F55BA7B9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5846480"/>
            <a:ext cx="2083854" cy="6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7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8EA5E3-2EEC-B682-552B-7AB74DD83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5846480"/>
            <a:ext cx="2083854" cy="6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37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3DE4F-ABBD-1D7D-6D1F-C9F73AD86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5846480"/>
            <a:ext cx="2083854" cy="6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20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909478-EA1B-40EB-26D4-739E08D37F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5846480"/>
            <a:ext cx="2083854" cy="6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87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F92ACC-AD25-A2BE-2222-00FF44AB4D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5846480"/>
            <a:ext cx="2083854" cy="6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0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B3737C-DDFD-A6A9-8670-D27F982F3C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5846480"/>
            <a:ext cx="2083854" cy="6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5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FA7645-E853-53A5-288C-664BD98EDE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5846480"/>
            <a:ext cx="2083854" cy="6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2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0FD2D8-D911-09C5-BBF5-19F290E99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5846480"/>
            <a:ext cx="2083854" cy="6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1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3B0C9A-ED09-DDFF-013B-99C35ED80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5846480"/>
            <a:ext cx="2083854" cy="6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5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93BE8B-FE91-C558-903E-33F3438D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5846480"/>
            <a:ext cx="2083854" cy="6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2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A50C14-EA77-D26D-961E-F7D47D00A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5846480"/>
            <a:ext cx="2083854" cy="6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55578F-1ED9-C7DF-B553-AF6125FA26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5846480"/>
            <a:ext cx="2083854" cy="6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9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0F4C98-A0D0-43A1-A392-FFB50DEA9B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5846480"/>
            <a:ext cx="2083854" cy="6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58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-91440"/>
            <a:ext cx="8001000" cy="2971801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LOO ALEVIKU LIIKLUS</a:t>
            </a:r>
            <a:r>
              <a:rPr lang="et-EE" dirty="0">
                <a:latin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MÜRA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5113627"/>
            <a:ext cx="6400800" cy="947541"/>
          </a:xfrm>
        </p:spPr>
        <p:txBody>
          <a:bodyPr>
            <a:normAutofit/>
          </a:bodyPr>
          <a:lstStyle/>
          <a:p>
            <a:r>
              <a:rPr lang="et-EE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Tanel Jairus</a:t>
            </a:r>
            <a:br>
              <a:rPr lang="et-EE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t-EE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Teede Tehnokeskus 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413" y="5512524"/>
            <a:ext cx="2667018" cy="87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1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D683-D8AD-53BB-C44D-DDB3BEEA4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Sõidukite keskmine sõidumüra ööpäeva lõikes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AFDA2A-925A-77EF-6419-FADFDA0519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106490"/>
              </p:ext>
            </p:extLst>
          </p:nvPr>
        </p:nvGraphicFramePr>
        <p:xfrm>
          <a:off x="0" y="0"/>
          <a:ext cx="11201400" cy="4487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491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BB015-95C7-9305-85E6-6B03898FC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Prognoositav müratase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8D69E-B6A2-3AB7-9BF0-450E912CF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dirty="0">
                <a:solidFill>
                  <a:schemeClr val="tx1"/>
                </a:solidFill>
              </a:rPr>
              <a:t>Ekvivalentmüratase</a:t>
            </a:r>
          </a:p>
          <a:p>
            <a:r>
              <a:rPr lang="et-EE" dirty="0">
                <a:solidFill>
                  <a:schemeClr val="tx1"/>
                </a:solidFill>
              </a:rPr>
              <a:t>•	MP1 päevane 59.4 </a:t>
            </a:r>
            <a:r>
              <a:rPr lang="et-EE" dirty="0" err="1">
                <a:solidFill>
                  <a:schemeClr val="tx1"/>
                </a:solidFill>
              </a:rPr>
              <a:t>dB</a:t>
            </a:r>
            <a:r>
              <a:rPr lang="et-EE" dirty="0">
                <a:solidFill>
                  <a:schemeClr val="tx1"/>
                </a:solidFill>
              </a:rPr>
              <a:t>, öine 56.6 </a:t>
            </a:r>
            <a:r>
              <a:rPr lang="et-EE" dirty="0" err="1">
                <a:solidFill>
                  <a:schemeClr val="tx1"/>
                </a:solidFill>
              </a:rPr>
              <a:t>dB</a:t>
            </a:r>
            <a:r>
              <a:rPr lang="et-EE" dirty="0">
                <a:solidFill>
                  <a:schemeClr val="tx1"/>
                </a:solidFill>
              </a:rPr>
              <a:t>;</a:t>
            </a:r>
          </a:p>
          <a:p>
            <a:r>
              <a:rPr lang="et-EE" dirty="0">
                <a:solidFill>
                  <a:schemeClr val="tx1"/>
                </a:solidFill>
              </a:rPr>
              <a:t>•	MP2 päevane 57.1 </a:t>
            </a:r>
            <a:r>
              <a:rPr lang="et-EE" dirty="0" err="1">
                <a:solidFill>
                  <a:schemeClr val="tx1"/>
                </a:solidFill>
              </a:rPr>
              <a:t>dB</a:t>
            </a:r>
            <a:r>
              <a:rPr lang="et-EE" dirty="0">
                <a:solidFill>
                  <a:schemeClr val="tx1"/>
                </a:solidFill>
              </a:rPr>
              <a:t>, öine 55.6 </a:t>
            </a:r>
            <a:r>
              <a:rPr lang="et-EE" dirty="0" err="1">
                <a:solidFill>
                  <a:schemeClr val="tx1"/>
                </a:solidFill>
              </a:rPr>
              <a:t>dB</a:t>
            </a:r>
            <a:r>
              <a:rPr lang="et-EE" dirty="0">
                <a:solidFill>
                  <a:schemeClr val="tx1"/>
                </a:solidFill>
              </a:rPr>
              <a:t>;</a:t>
            </a:r>
          </a:p>
          <a:p>
            <a:r>
              <a:rPr lang="et-EE" dirty="0">
                <a:solidFill>
                  <a:schemeClr val="tx1"/>
                </a:solidFill>
              </a:rPr>
              <a:t>•	MP3 päevane 60.3 </a:t>
            </a:r>
            <a:r>
              <a:rPr lang="et-EE" dirty="0" err="1">
                <a:solidFill>
                  <a:schemeClr val="tx1"/>
                </a:solidFill>
              </a:rPr>
              <a:t>dB</a:t>
            </a:r>
            <a:r>
              <a:rPr lang="et-EE" dirty="0">
                <a:solidFill>
                  <a:schemeClr val="tx1"/>
                </a:solidFill>
              </a:rPr>
              <a:t>, öine 57.3 </a:t>
            </a:r>
            <a:r>
              <a:rPr lang="et-EE" dirty="0" err="1">
                <a:solidFill>
                  <a:schemeClr val="tx1"/>
                </a:solidFill>
              </a:rPr>
              <a:t>dB</a:t>
            </a:r>
            <a:r>
              <a:rPr lang="et-EE" dirty="0">
                <a:solidFill>
                  <a:schemeClr val="tx1"/>
                </a:solidFill>
              </a:rPr>
              <a:t>.</a:t>
            </a:r>
          </a:p>
          <a:p>
            <a:endParaRPr lang="et-EE" dirty="0">
              <a:solidFill>
                <a:schemeClr val="tx1"/>
              </a:solidFill>
            </a:endParaRPr>
          </a:p>
          <a:p>
            <a:r>
              <a:rPr lang="et-EE" dirty="0">
                <a:solidFill>
                  <a:schemeClr val="tx1"/>
                </a:solidFill>
              </a:rPr>
              <a:t>Maksimaalne müratase:</a:t>
            </a:r>
          </a:p>
          <a:p>
            <a:r>
              <a:rPr lang="et-EE" dirty="0">
                <a:solidFill>
                  <a:schemeClr val="tx1"/>
                </a:solidFill>
              </a:rPr>
              <a:t>•	MP1 päevane 81.9 </a:t>
            </a:r>
            <a:r>
              <a:rPr lang="et-EE" dirty="0" err="1">
                <a:solidFill>
                  <a:schemeClr val="tx1"/>
                </a:solidFill>
              </a:rPr>
              <a:t>dB</a:t>
            </a:r>
            <a:r>
              <a:rPr lang="et-EE" dirty="0">
                <a:solidFill>
                  <a:schemeClr val="tx1"/>
                </a:solidFill>
              </a:rPr>
              <a:t>, öine  79.8 </a:t>
            </a:r>
            <a:r>
              <a:rPr lang="et-EE" dirty="0" err="1">
                <a:solidFill>
                  <a:schemeClr val="tx1"/>
                </a:solidFill>
              </a:rPr>
              <a:t>dB</a:t>
            </a:r>
            <a:r>
              <a:rPr lang="et-EE" dirty="0">
                <a:solidFill>
                  <a:schemeClr val="tx1"/>
                </a:solidFill>
              </a:rPr>
              <a:t>;</a:t>
            </a:r>
          </a:p>
          <a:p>
            <a:r>
              <a:rPr lang="et-EE" dirty="0">
                <a:solidFill>
                  <a:schemeClr val="tx1"/>
                </a:solidFill>
              </a:rPr>
              <a:t>•	MP2 päevane 79.3 </a:t>
            </a:r>
            <a:r>
              <a:rPr lang="et-EE" dirty="0" err="1">
                <a:solidFill>
                  <a:schemeClr val="tx1"/>
                </a:solidFill>
              </a:rPr>
              <a:t>dB</a:t>
            </a:r>
            <a:r>
              <a:rPr lang="et-EE" dirty="0">
                <a:solidFill>
                  <a:schemeClr val="tx1"/>
                </a:solidFill>
              </a:rPr>
              <a:t>, öine  77.2 </a:t>
            </a:r>
            <a:r>
              <a:rPr lang="et-EE" dirty="0" err="1">
                <a:solidFill>
                  <a:schemeClr val="tx1"/>
                </a:solidFill>
              </a:rPr>
              <a:t>dB</a:t>
            </a:r>
            <a:r>
              <a:rPr lang="et-EE" dirty="0">
                <a:solidFill>
                  <a:schemeClr val="tx1"/>
                </a:solidFill>
              </a:rPr>
              <a:t>;</a:t>
            </a:r>
          </a:p>
          <a:p>
            <a:r>
              <a:rPr lang="et-EE" dirty="0">
                <a:solidFill>
                  <a:schemeClr val="tx1"/>
                </a:solidFill>
              </a:rPr>
              <a:t>•	MP3 päevane 84.4 </a:t>
            </a:r>
            <a:r>
              <a:rPr lang="et-EE" dirty="0" err="1">
                <a:solidFill>
                  <a:schemeClr val="tx1"/>
                </a:solidFill>
              </a:rPr>
              <a:t>dB</a:t>
            </a:r>
            <a:r>
              <a:rPr lang="et-EE" dirty="0">
                <a:solidFill>
                  <a:schemeClr val="tx1"/>
                </a:solidFill>
              </a:rPr>
              <a:t>, öine  82.3 </a:t>
            </a:r>
            <a:r>
              <a:rPr lang="et-EE" dirty="0" err="1">
                <a:solidFill>
                  <a:schemeClr val="tx1"/>
                </a:solidFill>
              </a:rPr>
              <a:t>dB</a:t>
            </a:r>
            <a:r>
              <a:rPr lang="et-EE" dirty="0">
                <a:solidFill>
                  <a:schemeClr val="tx1"/>
                </a:solidFill>
              </a:rPr>
              <a:t>;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0204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BDE5-200A-5CD6-7886-DF9335F8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Loo alevik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EB26B8-EA7C-F9E5-4173-B19BB5975F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4212" y="148827"/>
            <a:ext cx="4371700" cy="4151711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7A3E74E5-C7C3-A125-C97C-1824504B43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0297" y="148827"/>
            <a:ext cx="4491617" cy="415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8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C7CB9-C7A0-D6F3-ED04-DE411DEFE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Liiklussageduse muutus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903A6B-3050-1202-B0AF-574D9B3297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90536" y="0"/>
            <a:ext cx="2767118" cy="3614738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2762285-E30A-22D3-6431-A83329BD6E8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57961069"/>
              </p:ext>
            </p:extLst>
          </p:nvPr>
        </p:nvGraphicFramePr>
        <p:xfrm>
          <a:off x="-143414" y="0"/>
          <a:ext cx="4933950" cy="354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9387809-7FF7-4779-BE10-9958BF64BF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981968"/>
              </p:ext>
            </p:extLst>
          </p:nvPr>
        </p:nvGraphicFramePr>
        <p:xfrm>
          <a:off x="7401466" y="-900"/>
          <a:ext cx="4935600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0178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D929-78B3-8A2F-1111-BF93502C2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39" y="4821239"/>
            <a:ext cx="8534400" cy="1507067"/>
          </a:xfrm>
        </p:spPr>
        <p:txBody>
          <a:bodyPr/>
          <a:lstStyle/>
          <a:p>
            <a:r>
              <a:rPr lang="et-EE" dirty="0"/>
              <a:t>Liikluse ja müra</a:t>
            </a:r>
            <a:br>
              <a:rPr lang="et-EE" dirty="0"/>
            </a:br>
            <a:r>
              <a:rPr lang="et-EE" dirty="0"/>
              <a:t>mõõtepunktid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1E1F9C-B921-D92E-5411-D6D84AE01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080" y="140651"/>
            <a:ext cx="4442459" cy="4680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7B95D1-0199-3505-0DA8-4A0B28148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621" y="140651"/>
            <a:ext cx="7113325" cy="421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4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">
              <a:srgbClr val="3596BF"/>
            </a:gs>
            <a:gs pos="22000">
              <a:srgbClr val="2987B3"/>
            </a:gs>
            <a:gs pos="37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CEE4A-6A9B-676A-8C67-BAC0AFA3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337" y="3656058"/>
            <a:ext cx="8534400" cy="1507067"/>
          </a:xfrm>
        </p:spPr>
        <p:txBody>
          <a:bodyPr/>
          <a:lstStyle/>
          <a:p>
            <a:r>
              <a:rPr lang="et-EE" dirty="0"/>
              <a:t>MP1: Saha tee 1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64EEF33-1602-4C7B-8FAF-3215DFD03B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4749043"/>
              </p:ext>
            </p:extLst>
          </p:nvPr>
        </p:nvGraphicFramePr>
        <p:xfrm>
          <a:off x="86480" y="3319200"/>
          <a:ext cx="5893200" cy="3318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1A950C6-E0C6-179C-DBFC-9F57505443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3154337"/>
              </p:ext>
            </p:extLst>
          </p:nvPr>
        </p:nvGraphicFramePr>
        <p:xfrm>
          <a:off x="5979680" y="93518"/>
          <a:ext cx="5875770" cy="3262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BC7F545-D65A-098B-76F0-33E519CFEF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071916"/>
              </p:ext>
            </p:extLst>
          </p:nvPr>
        </p:nvGraphicFramePr>
        <p:xfrm>
          <a:off x="77765" y="93518"/>
          <a:ext cx="5893200" cy="322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1778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CEE4A-6A9B-676A-8C67-BAC0AFA3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2322" y="3471431"/>
            <a:ext cx="8534400" cy="1507067"/>
          </a:xfrm>
        </p:spPr>
        <p:txBody>
          <a:bodyPr/>
          <a:lstStyle/>
          <a:p>
            <a:r>
              <a:rPr lang="et-EE" dirty="0"/>
              <a:t>MP2: </a:t>
            </a:r>
            <a:r>
              <a:rPr lang="et-EE" dirty="0" err="1"/>
              <a:t>Vibeliku</a:t>
            </a:r>
            <a:r>
              <a:rPr lang="et-EE" dirty="0"/>
              <a:t> tee 11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E3F1FB2-94D3-425C-97C6-E88DD683ED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2923145"/>
              </p:ext>
            </p:extLst>
          </p:nvPr>
        </p:nvGraphicFramePr>
        <p:xfrm>
          <a:off x="6171246" y="441787"/>
          <a:ext cx="6020753" cy="329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2DF9735-E86A-4270-898F-E0A153B469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6878170"/>
              </p:ext>
            </p:extLst>
          </p:nvPr>
        </p:nvGraphicFramePr>
        <p:xfrm>
          <a:off x="278046" y="3632400"/>
          <a:ext cx="5893200" cy="322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7D152D6-5A09-434B-AEBE-872FEC4CF7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198261"/>
              </p:ext>
            </p:extLst>
          </p:nvPr>
        </p:nvGraphicFramePr>
        <p:xfrm>
          <a:off x="278046" y="441787"/>
          <a:ext cx="5893200" cy="322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1237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CEE4A-6A9B-676A-8C67-BAC0AFA3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00" y="3947005"/>
            <a:ext cx="8534400" cy="1507067"/>
          </a:xfrm>
        </p:spPr>
        <p:txBody>
          <a:bodyPr/>
          <a:lstStyle/>
          <a:p>
            <a:r>
              <a:rPr lang="et-EE" dirty="0"/>
              <a:t>MP3: Loo tee 11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BBE4CF3-5AF9-4116-AB96-4A27298194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852114"/>
              </p:ext>
            </p:extLst>
          </p:nvPr>
        </p:nvGraphicFramePr>
        <p:xfrm>
          <a:off x="-108816" y="3225600"/>
          <a:ext cx="5893200" cy="322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7C35EFC-5D20-4058-976A-802FEE0C0F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4768250"/>
              </p:ext>
            </p:extLst>
          </p:nvPr>
        </p:nvGraphicFramePr>
        <p:xfrm>
          <a:off x="5746173" y="0"/>
          <a:ext cx="6445827" cy="322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CCB78BF6-2103-4406-9733-2D6C63A3A3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994011"/>
              </p:ext>
            </p:extLst>
          </p:nvPr>
        </p:nvGraphicFramePr>
        <p:xfrm>
          <a:off x="-108816" y="0"/>
          <a:ext cx="5893200" cy="322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843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2C5D-ED41-EE67-0EEC-4ECDFA606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8613" y="700423"/>
            <a:ext cx="3951288" cy="1507067"/>
          </a:xfrm>
        </p:spPr>
        <p:txBody>
          <a:bodyPr>
            <a:normAutofit fontScale="90000"/>
          </a:bodyPr>
          <a:lstStyle/>
          <a:p>
            <a:r>
              <a:rPr lang="et-EE" dirty="0"/>
              <a:t>Müratase</a:t>
            </a:r>
            <a:br>
              <a:rPr lang="et-EE" dirty="0"/>
            </a:br>
            <a:r>
              <a:rPr lang="et-EE" dirty="0"/>
              <a:t>võrdluses tallinna koolidega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4802465-EAC1-C486-5E71-774F6ADD6B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731250"/>
              </p:ext>
            </p:extLst>
          </p:nvPr>
        </p:nvGraphicFramePr>
        <p:xfrm>
          <a:off x="684213" y="241300"/>
          <a:ext cx="85344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4478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5CC88-82A2-D867-B5A2-A38BE456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Liikluse kasvu prognoos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4CE877-86B0-3A89-4D9B-0584AF68CC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006738"/>
              </p:ext>
            </p:extLst>
          </p:nvPr>
        </p:nvGraphicFramePr>
        <p:xfrm>
          <a:off x="684213" y="114300"/>
          <a:ext cx="10465232" cy="418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2932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29d003-3161-4980-a03a-e3a24671e6b4" xsi:nil="true"/>
    <lcf76f155ced4ddcb4097134ff3c332f xmlns="937af0fb-84f6-49fc-96d4-02a5b40288a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B695314AA6BE49A2E14638F85A76FC" ma:contentTypeVersion="13" ma:contentTypeDescription="Loo uus dokument" ma:contentTypeScope="" ma:versionID="05b3360ed232a0f9802ec647bec1268d">
  <xsd:schema xmlns:xsd="http://www.w3.org/2001/XMLSchema" xmlns:xs="http://www.w3.org/2001/XMLSchema" xmlns:p="http://schemas.microsoft.com/office/2006/metadata/properties" xmlns:ns2="937af0fb-84f6-49fc-96d4-02a5b40288aa" xmlns:ns3="bf29d003-3161-4980-a03a-e3a24671e6b4" targetNamespace="http://schemas.microsoft.com/office/2006/metadata/properties" ma:root="true" ma:fieldsID="06948aacfb3ae1ddd138956676a5bb81" ns2:_="" ns3:_="">
    <xsd:import namespace="937af0fb-84f6-49fc-96d4-02a5b40288aa"/>
    <xsd:import namespace="bf29d003-3161-4980-a03a-e3a24671e6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7af0fb-84f6-49fc-96d4-02a5b40288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Pildisildid" ma:readOnly="false" ma:fieldId="{5cf76f15-5ced-4ddc-b409-7134ff3c332f}" ma:taxonomyMulti="true" ma:sspId="6fac6b78-37b4-49e2-a27e-768785833e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9d003-3161-4980-a03a-e3a24671e6b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bcacfd3-85df-4bf0-8ed2-a6a0ad189b4e}" ma:internalName="TaxCatchAll" ma:showField="CatchAllData" ma:web="bf29d003-3161-4980-a03a-e3a24671e6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F025AC-99B8-48FD-AFA3-F35C0FFF1178}">
  <ds:schemaRefs>
    <ds:schemaRef ds:uri="937af0fb-84f6-49fc-96d4-02a5b40288aa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bf29d003-3161-4980-a03a-e3a24671e6b4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42B67DF-6FE1-41D4-9BC0-27D3F70CD0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7af0fb-84f6-49fc-96d4-02a5b40288aa"/>
    <ds:schemaRef ds:uri="bf29d003-3161-4980-a03a-e3a24671e6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630DDA-0451-4527-9619-C87B10EAC6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1603</TotalTime>
  <Words>184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Century Gothic</vt:lpstr>
      <vt:lpstr>Wingdings 3</vt:lpstr>
      <vt:lpstr>Slice</vt:lpstr>
      <vt:lpstr>LOO ALEVIKU LIIKLUS ja MÜRA</vt:lpstr>
      <vt:lpstr>Loo alevik</vt:lpstr>
      <vt:lpstr>Liiklussageduse muutus</vt:lpstr>
      <vt:lpstr>Liikluse ja müra mõõtepunktid</vt:lpstr>
      <vt:lpstr>MP1: Saha tee 1</vt:lpstr>
      <vt:lpstr>MP2: Vibeliku tee 11</vt:lpstr>
      <vt:lpstr>MP3: Loo tee 11</vt:lpstr>
      <vt:lpstr>Müratase võrdluses tallinna koolidega</vt:lpstr>
      <vt:lpstr>Liikluse kasvu prognoos</vt:lpstr>
      <vt:lpstr>Sõidukite keskmine sõidumüra ööpäeva lõikes</vt:lpstr>
      <vt:lpstr>Prognoositav müratase</vt:lpstr>
    </vt:vector>
  </TitlesOfParts>
  <Company>Teede Tehnokeskus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Tanel Jairus</dc:creator>
  <cp:lastModifiedBy>Tanel Jairus</cp:lastModifiedBy>
  <cp:revision>32</cp:revision>
  <cp:lastPrinted>2020-11-17T12:16:01Z</cp:lastPrinted>
  <dcterms:created xsi:type="dcterms:W3CDTF">2020-11-17T07:58:10Z</dcterms:created>
  <dcterms:modified xsi:type="dcterms:W3CDTF">2023-11-29T16:43:41Z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0x0101007AB695314AA6BE49A2E14638F85A76FC</vt:lpwstr>
  </property>
</Properties>
</file>